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99" r:id="rId3"/>
    <p:sldId id="300" r:id="rId4"/>
    <p:sldId id="308" r:id="rId5"/>
    <p:sldId id="305" r:id="rId6"/>
    <p:sldId id="303" r:id="rId7"/>
    <p:sldId id="304" r:id="rId8"/>
    <p:sldId id="306" r:id="rId9"/>
    <p:sldId id="302" r:id="rId10"/>
    <p:sldId id="307" r:id="rId11"/>
  </p:sldIdLst>
  <p:sldSz cx="9144000" cy="6858000" type="screen4x3"/>
  <p:notesSz cx="6669088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AAD0"/>
    <a:srgbClr val="0099FF"/>
    <a:srgbClr val="609ED6"/>
    <a:srgbClr val="70A8DA"/>
    <a:srgbClr val="AACB33"/>
    <a:srgbClr val="8F9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Stile scuro 1 - Color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7227" autoAdjust="0"/>
  </p:normalViewPr>
  <p:slideViewPr>
    <p:cSldViewPr snapToGrid="0">
      <p:cViewPr>
        <p:scale>
          <a:sx n="90" d="100"/>
          <a:sy n="90" d="100"/>
        </p:scale>
        <p:origin x="336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4BB305-7C62-4FDA-B206-4389EC5B9A9F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GB"/>
        </a:p>
      </dgm:t>
    </dgm:pt>
    <dgm:pt modelId="{21F3708D-F98F-45BB-A2E3-349C73A928A1}">
      <dgm:prSet custT="1"/>
      <dgm:spPr/>
      <dgm:t>
        <a:bodyPr/>
        <a:lstStyle/>
        <a:p>
          <a:pPr rtl="0"/>
          <a:r>
            <a:rPr lang="it-IT" sz="2000" b="0" i="0" dirty="0" smtClean="0">
              <a:latin typeface="Candara" panose="020E0502030303020204" pitchFamily="34" charset="0"/>
            </a:rPr>
            <a:t>Consolidare l’</a:t>
          </a:r>
          <a:r>
            <a:rPr lang="it-IT" sz="2000" b="1" i="0" dirty="0" smtClean="0">
              <a:latin typeface="Candara" panose="020E0502030303020204" pitchFamily="34" charset="0"/>
            </a:rPr>
            <a:t>importanza della trasparenza delle qualificazioni</a:t>
          </a:r>
          <a:endParaRPr lang="en-GB" sz="2000" dirty="0">
            <a:latin typeface="Candara" panose="020E0502030303020204" pitchFamily="34" charset="0"/>
          </a:endParaRPr>
        </a:p>
      </dgm:t>
    </dgm:pt>
    <dgm:pt modelId="{21F595EE-D4D8-4AAC-931D-357F3D4D2E4F}" type="parTrans" cxnId="{0F03E169-F952-4972-AC9B-1274B4619C1F}">
      <dgm:prSet/>
      <dgm:spPr/>
      <dgm:t>
        <a:bodyPr/>
        <a:lstStyle/>
        <a:p>
          <a:endParaRPr lang="en-GB"/>
        </a:p>
      </dgm:t>
    </dgm:pt>
    <dgm:pt modelId="{4D7D93F1-C1E6-4C8D-BACE-ACB85ACB5E12}" type="sibTrans" cxnId="{0F03E169-F952-4972-AC9B-1274B4619C1F}">
      <dgm:prSet/>
      <dgm:spPr/>
      <dgm:t>
        <a:bodyPr/>
        <a:lstStyle/>
        <a:p>
          <a:endParaRPr lang="en-GB"/>
        </a:p>
      </dgm:t>
    </dgm:pt>
    <dgm:pt modelId="{A47D0F08-39FD-454D-B508-67E116167612}">
      <dgm:prSet custT="1"/>
      <dgm:spPr/>
      <dgm:t>
        <a:bodyPr/>
        <a:lstStyle/>
        <a:p>
          <a:pPr rtl="0"/>
          <a:r>
            <a:rPr lang="it-IT" sz="2000" b="0" i="0" dirty="0" smtClean="0">
              <a:latin typeface="Candara" panose="020E0502030303020204" pitchFamily="34" charset="0"/>
            </a:rPr>
            <a:t>Promuovere il </a:t>
          </a:r>
          <a:r>
            <a:rPr lang="it-IT" sz="2000" b="1" i="0" dirty="0" smtClean="0">
              <a:latin typeface="Candara" panose="020E0502030303020204" pitchFamily="34" charset="0"/>
            </a:rPr>
            <a:t>valore aggiunto del QNQ </a:t>
          </a:r>
          <a:r>
            <a:rPr lang="it-IT" sz="2000" b="0" i="0" dirty="0" smtClean="0">
              <a:latin typeface="Candara" panose="020E0502030303020204" pitchFamily="34" charset="0"/>
            </a:rPr>
            <a:t>e sostenere le autorità nazionali nella </a:t>
          </a:r>
          <a:r>
            <a:rPr lang="it-IT" sz="2000" b="1" i="0" dirty="0" smtClean="0">
              <a:latin typeface="Candara" panose="020E0502030303020204" pitchFamily="34" charset="0"/>
            </a:rPr>
            <a:t>referenziazione ad EQF</a:t>
          </a:r>
          <a:endParaRPr lang="en-GB" sz="2000" dirty="0">
            <a:latin typeface="Candara" panose="020E0502030303020204" pitchFamily="34" charset="0"/>
          </a:endParaRPr>
        </a:p>
      </dgm:t>
    </dgm:pt>
    <dgm:pt modelId="{6092AD14-F2F1-487E-8DA2-864CDC30FE02}" type="parTrans" cxnId="{E7D99743-E24D-4EB6-8A6F-2353DE620336}">
      <dgm:prSet/>
      <dgm:spPr/>
      <dgm:t>
        <a:bodyPr/>
        <a:lstStyle/>
        <a:p>
          <a:endParaRPr lang="en-GB"/>
        </a:p>
      </dgm:t>
    </dgm:pt>
    <dgm:pt modelId="{C98E2071-A95A-4988-B1D4-F322B2B700EF}" type="sibTrans" cxnId="{E7D99743-E24D-4EB6-8A6F-2353DE620336}">
      <dgm:prSet/>
      <dgm:spPr/>
      <dgm:t>
        <a:bodyPr/>
        <a:lstStyle/>
        <a:p>
          <a:endParaRPr lang="en-GB"/>
        </a:p>
      </dgm:t>
    </dgm:pt>
    <dgm:pt modelId="{A7041161-6A29-45B8-A4B8-1E7783F03028}">
      <dgm:prSet custT="1"/>
      <dgm:spPr/>
      <dgm:t>
        <a:bodyPr/>
        <a:lstStyle/>
        <a:p>
          <a:pPr rtl="0"/>
          <a:r>
            <a:rPr lang="it-IT" sz="2000" b="0" i="0" dirty="0" smtClean="0">
              <a:latin typeface="Candara" panose="020E0502030303020204" pitchFamily="34" charset="0"/>
            </a:rPr>
            <a:t>Incoraggiare l'</a:t>
          </a:r>
          <a:r>
            <a:rPr lang="it-IT" sz="2000" b="1" i="0" dirty="0" smtClean="0">
              <a:latin typeface="Candara" panose="020E0502030303020204" pitchFamily="34" charset="0"/>
            </a:rPr>
            <a:t>uso dei risultati di apprendimento (Los) </a:t>
          </a:r>
          <a:r>
            <a:rPr lang="it-IT" sz="2000" b="0" i="0" dirty="0" smtClean="0">
              <a:latin typeface="Candara" panose="020E0502030303020204" pitchFamily="34" charset="0"/>
            </a:rPr>
            <a:t>nei sistemi di istruzione e formazione</a:t>
          </a:r>
          <a:endParaRPr lang="en-GB" sz="2000" dirty="0">
            <a:latin typeface="Candara" panose="020E0502030303020204" pitchFamily="34" charset="0"/>
          </a:endParaRPr>
        </a:p>
      </dgm:t>
    </dgm:pt>
    <dgm:pt modelId="{1EFBA351-3D00-4EB8-83E7-897A8A77E362}" type="parTrans" cxnId="{A0F50410-BC54-4F1B-A0FD-82B8987CD058}">
      <dgm:prSet/>
      <dgm:spPr/>
      <dgm:t>
        <a:bodyPr/>
        <a:lstStyle/>
        <a:p>
          <a:endParaRPr lang="en-GB"/>
        </a:p>
      </dgm:t>
    </dgm:pt>
    <dgm:pt modelId="{6B067F42-8222-4FD8-B950-4F4DFEE0EBB1}" type="sibTrans" cxnId="{A0F50410-BC54-4F1B-A0FD-82B8987CD058}">
      <dgm:prSet/>
      <dgm:spPr/>
      <dgm:t>
        <a:bodyPr/>
        <a:lstStyle/>
        <a:p>
          <a:endParaRPr lang="en-GB"/>
        </a:p>
      </dgm:t>
    </dgm:pt>
    <dgm:pt modelId="{38A21DA5-03B9-47B7-B170-D0647AD3810C}">
      <dgm:prSet custT="1"/>
      <dgm:spPr/>
      <dgm:t>
        <a:bodyPr/>
        <a:lstStyle/>
        <a:p>
          <a:pPr rtl="0"/>
          <a:r>
            <a:rPr lang="it-IT" sz="2000" b="0" i="0" dirty="0" smtClean="0">
              <a:latin typeface="Candara" panose="020E0502030303020204" pitchFamily="34" charset="0"/>
            </a:rPr>
            <a:t>Sostenere la </a:t>
          </a:r>
          <a:r>
            <a:rPr lang="it-IT" sz="2000" b="1" i="0" dirty="0" smtClean="0">
              <a:latin typeface="Candara" panose="020E0502030303020204" pitchFamily="34" charset="0"/>
            </a:rPr>
            <a:t>validazione degli apprendimenti in qualsiasi contesto hanno luogo</a:t>
          </a:r>
          <a:r>
            <a:rPr lang="it-IT" sz="2000" b="0" i="0" dirty="0" smtClean="0">
              <a:latin typeface="Candara" panose="020E0502030303020204" pitchFamily="34" charset="0"/>
            </a:rPr>
            <a:t>  (formale, non formale e informale)</a:t>
          </a:r>
          <a:endParaRPr lang="en-GB" sz="2000" dirty="0">
            <a:latin typeface="Candara" panose="020E0502030303020204" pitchFamily="34" charset="0"/>
          </a:endParaRPr>
        </a:p>
      </dgm:t>
    </dgm:pt>
    <dgm:pt modelId="{9C21DEC6-F7A2-480D-AE6F-4A3DF4770FE9}" type="parTrans" cxnId="{7927B49F-7F1D-4E3D-B9F0-35C9D76572B0}">
      <dgm:prSet/>
      <dgm:spPr/>
      <dgm:t>
        <a:bodyPr/>
        <a:lstStyle/>
        <a:p>
          <a:endParaRPr lang="en-GB"/>
        </a:p>
      </dgm:t>
    </dgm:pt>
    <dgm:pt modelId="{4E1D196B-56F4-4EBF-8EB3-D28E0AD8E962}" type="sibTrans" cxnId="{7927B49F-7F1D-4E3D-B9F0-35C9D76572B0}">
      <dgm:prSet/>
      <dgm:spPr/>
      <dgm:t>
        <a:bodyPr/>
        <a:lstStyle/>
        <a:p>
          <a:endParaRPr lang="en-GB"/>
        </a:p>
      </dgm:t>
    </dgm:pt>
    <dgm:pt modelId="{31321604-E36F-4E4A-93A9-15A936486048}" type="pres">
      <dgm:prSet presAssocID="{6C4BB305-7C62-4FDA-B206-4389EC5B9A9F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573607F2-1331-4036-90B1-D0091DC1B239}" type="pres">
      <dgm:prSet presAssocID="{21F3708D-F98F-45BB-A2E3-349C73A928A1}" presName="thickLine" presStyleLbl="alignNode1" presStyleIdx="0" presStyleCnt="4"/>
      <dgm:spPr/>
    </dgm:pt>
    <dgm:pt modelId="{3C89BEA4-37A6-48AA-8376-2457BCEDC3F1}" type="pres">
      <dgm:prSet presAssocID="{21F3708D-F98F-45BB-A2E3-349C73A928A1}" presName="horz1" presStyleCnt="0"/>
      <dgm:spPr/>
    </dgm:pt>
    <dgm:pt modelId="{4FD4C66B-7851-4DFA-9E1A-0BA4A4B23259}" type="pres">
      <dgm:prSet presAssocID="{21F3708D-F98F-45BB-A2E3-349C73A928A1}" presName="tx1" presStyleLbl="revTx" presStyleIdx="0" presStyleCnt="4" custScaleY="81373"/>
      <dgm:spPr/>
      <dgm:t>
        <a:bodyPr/>
        <a:lstStyle/>
        <a:p>
          <a:endParaRPr lang="en-GB"/>
        </a:p>
      </dgm:t>
    </dgm:pt>
    <dgm:pt modelId="{592BE968-6F49-4CD4-85D4-A96CE75A76EA}" type="pres">
      <dgm:prSet presAssocID="{21F3708D-F98F-45BB-A2E3-349C73A928A1}" presName="vert1" presStyleCnt="0"/>
      <dgm:spPr/>
    </dgm:pt>
    <dgm:pt modelId="{F4D78316-BE77-4FB4-B0FB-B7683F6F2EE8}" type="pres">
      <dgm:prSet presAssocID="{A47D0F08-39FD-454D-B508-67E116167612}" presName="thickLine" presStyleLbl="alignNode1" presStyleIdx="1" presStyleCnt="4" custLinFactNeighborX="412" custLinFactNeighborY="-3868"/>
      <dgm:spPr/>
    </dgm:pt>
    <dgm:pt modelId="{314FD034-E1CD-4AB3-92DC-EA2B48621A3F}" type="pres">
      <dgm:prSet presAssocID="{A47D0F08-39FD-454D-B508-67E116167612}" presName="horz1" presStyleCnt="0"/>
      <dgm:spPr/>
    </dgm:pt>
    <dgm:pt modelId="{6EB3FE5C-3A10-4846-AB92-9CBFEBCB0B3E}" type="pres">
      <dgm:prSet presAssocID="{A47D0F08-39FD-454D-B508-67E116167612}" presName="tx1" presStyleLbl="revTx" presStyleIdx="1" presStyleCnt="4"/>
      <dgm:spPr/>
      <dgm:t>
        <a:bodyPr/>
        <a:lstStyle/>
        <a:p>
          <a:endParaRPr lang="en-GB"/>
        </a:p>
      </dgm:t>
    </dgm:pt>
    <dgm:pt modelId="{0B1B3832-9E3B-4683-8B54-A8A25CF14867}" type="pres">
      <dgm:prSet presAssocID="{A47D0F08-39FD-454D-B508-67E116167612}" presName="vert1" presStyleCnt="0"/>
      <dgm:spPr/>
    </dgm:pt>
    <dgm:pt modelId="{A3F47038-1FA8-429F-9999-AB934AA17C96}" type="pres">
      <dgm:prSet presAssocID="{A7041161-6A29-45B8-A4B8-1E7783F03028}" presName="thickLine" presStyleLbl="alignNode1" presStyleIdx="2" presStyleCnt="4"/>
      <dgm:spPr/>
    </dgm:pt>
    <dgm:pt modelId="{E69C0C21-EFA9-4675-AF19-6EB7B63B2B65}" type="pres">
      <dgm:prSet presAssocID="{A7041161-6A29-45B8-A4B8-1E7783F03028}" presName="horz1" presStyleCnt="0"/>
      <dgm:spPr/>
    </dgm:pt>
    <dgm:pt modelId="{7F41E3CF-EE5D-44FF-935F-C059661B3587}" type="pres">
      <dgm:prSet presAssocID="{A7041161-6A29-45B8-A4B8-1E7783F03028}" presName="tx1" presStyleLbl="revTx" presStyleIdx="2" presStyleCnt="4"/>
      <dgm:spPr/>
      <dgm:t>
        <a:bodyPr/>
        <a:lstStyle/>
        <a:p>
          <a:endParaRPr lang="en-GB"/>
        </a:p>
      </dgm:t>
    </dgm:pt>
    <dgm:pt modelId="{40E5550E-F9AE-4AEA-800A-5CB3E0529182}" type="pres">
      <dgm:prSet presAssocID="{A7041161-6A29-45B8-A4B8-1E7783F03028}" presName="vert1" presStyleCnt="0"/>
      <dgm:spPr/>
    </dgm:pt>
    <dgm:pt modelId="{7D976343-065A-4882-BDC5-A779F1ABE46F}" type="pres">
      <dgm:prSet presAssocID="{38A21DA5-03B9-47B7-B170-D0647AD3810C}" presName="thickLine" presStyleLbl="alignNode1" presStyleIdx="3" presStyleCnt="4"/>
      <dgm:spPr/>
    </dgm:pt>
    <dgm:pt modelId="{64021909-E18D-4342-ADDC-1EB9DF85DAC3}" type="pres">
      <dgm:prSet presAssocID="{38A21DA5-03B9-47B7-B170-D0647AD3810C}" presName="horz1" presStyleCnt="0"/>
      <dgm:spPr/>
    </dgm:pt>
    <dgm:pt modelId="{F925CBF9-2610-4D0C-899D-DB71459EDB09}" type="pres">
      <dgm:prSet presAssocID="{38A21DA5-03B9-47B7-B170-D0647AD3810C}" presName="tx1" presStyleLbl="revTx" presStyleIdx="3" presStyleCnt="4"/>
      <dgm:spPr/>
      <dgm:t>
        <a:bodyPr/>
        <a:lstStyle/>
        <a:p>
          <a:endParaRPr lang="en-GB"/>
        </a:p>
      </dgm:t>
    </dgm:pt>
    <dgm:pt modelId="{4FAEEDAA-70CB-4B5E-9385-03507F2600BB}" type="pres">
      <dgm:prSet presAssocID="{38A21DA5-03B9-47B7-B170-D0647AD3810C}" presName="vert1" presStyleCnt="0"/>
      <dgm:spPr/>
    </dgm:pt>
  </dgm:ptLst>
  <dgm:cxnLst>
    <dgm:cxn modelId="{A6A4DE00-095E-4930-9DF0-FAD05031BA92}" type="presOf" srcId="{38A21DA5-03B9-47B7-B170-D0647AD3810C}" destId="{F925CBF9-2610-4D0C-899D-DB71459EDB09}" srcOrd="0" destOrd="0" presId="urn:microsoft.com/office/officeart/2008/layout/LinedList"/>
    <dgm:cxn modelId="{A0F50410-BC54-4F1B-A0FD-82B8987CD058}" srcId="{6C4BB305-7C62-4FDA-B206-4389EC5B9A9F}" destId="{A7041161-6A29-45B8-A4B8-1E7783F03028}" srcOrd="2" destOrd="0" parTransId="{1EFBA351-3D00-4EB8-83E7-897A8A77E362}" sibTransId="{6B067F42-8222-4FD8-B950-4F4DFEE0EBB1}"/>
    <dgm:cxn modelId="{7927B49F-7F1D-4E3D-B9F0-35C9D76572B0}" srcId="{6C4BB305-7C62-4FDA-B206-4389EC5B9A9F}" destId="{38A21DA5-03B9-47B7-B170-D0647AD3810C}" srcOrd="3" destOrd="0" parTransId="{9C21DEC6-F7A2-480D-AE6F-4A3DF4770FE9}" sibTransId="{4E1D196B-56F4-4EBF-8EB3-D28E0AD8E962}"/>
    <dgm:cxn modelId="{0F03E169-F952-4972-AC9B-1274B4619C1F}" srcId="{6C4BB305-7C62-4FDA-B206-4389EC5B9A9F}" destId="{21F3708D-F98F-45BB-A2E3-349C73A928A1}" srcOrd="0" destOrd="0" parTransId="{21F595EE-D4D8-4AAC-931D-357F3D4D2E4F}" sibTransId="{4D7D93F1-C1E6-4C8D-BACE-ACB85ACB5E12}"/>
    <dgm:cxn modelId="{C71BD9DC-9F99-4C56-8F35-C930403BC237}" type="presOf" srcId="{A7041161-6A29-45B8-A4B8-1E7783F03028}" destId="{7F41E3CF-EE5D-44FF-935F-C059661B3587}" srcOrd="0" destOrd="0" presId="urn:microsoft.com/office/officeart/2008/layout/LinedList"/>
    <dgm:cxn modelId="{73C35BB6-9350-465E-90D1-D67ED7072D04}" type="presOf" srcId="{6C4BB305-7C62-4FDA-B206-4389EC5B9A9F}" destId="{31321604-E36F-4E4A-93A9-15A936486048}" srcOrd="0" destOrd="0" presId="urn:microsoft.com/office/officeart/2008/layout/LinedList"/>
    <dgm:cxn modelId="{E7D99743-E24D-4EB6-8A6F-2353DE620336}" srcId="{6C4BB305-7C62-4FDA-B206-4389EC5B9A9F}" destId="{A47D0F08-39FD-454D-B508-67E116167612}" srcOrd="1" destOrd="0" parTransId="{6092AD14-F2F1-487E-8DA2-864CDC30FE02}" sibTransId="{C98E2071-A95A-4988-B1D4-F322B2B700EF}"/>
    <dgm:cxn modelId="{4C062B64-2CD2-466F-8C6F-FDDB37A5F9E1}" type="presOf" srcId="{A47D0F08-39FD-454D-B508-67E116167612}" destId="{6EB3FE5C-3A10-4846-AB92-9CBFEBCB0B3E}" srcOrd="0" destOrd="0" presId="urn:microsoft.com/office/officeart/2008/layout/LinedList"/>
    <dgm:cxn modelId="{467009A5-6551-4AFA-8DBA-27C823133A26}" type="presOf" srcId="{21F3708D-F98F-45BB-A2E3-349C73A928A1}" destId="{4FD4C66B-7851-4DFA-9E1A-0BA4A4B23259}" srcOrd="0" destOrd="0" presId="urn:microsoft.com/office/officeart/2008/layout/LinedList"/>
    <dgm:cxn modelId="{45D5BB88-7D30-4E62-85C7-8168EA048ABC}" type="presParOf" srcId="{31321604-E36F-4E4A-93A9-15A936486048}" destId="{573607F2-1331-4036-90B1-D0091DC1B239}" srcOrd="0" destOrd="0" presId="urn:microsoft.com/office/officeart/2008/layout/LinedList"/>
    <dgm:cxn modelId="{98E46EB7-DDDC-41E0-AD03-735CB97D69E5}" type="presParOf" srcId="{31321604-E36F-4E4A-93A9-15A936486048}" destId="{3C89BEA4-37A6-48AA-8376-2457BCEDC3F1}" srcOrd="1" destOrd="0" presId="urn:microsoft.com/office/officeart/2008/layout/LinedList"/>
    <dgm:cxn modelId="{1E61A0D4-E1B0-4BFF-8E59-E4D6CDE753AC}" type="presParOf" srcId="{3C89BEA4-37A6-48AA-8376-2457BCEDC3F1}" destId="{4FD4C66B-7851-4DFA-9E1A-0BA4A4B23259}" srcOrd="0" destOrd="0" presId="urn:microsoft.com/office/officeart/2008/layout/LinedList"/>
    <dgm:cxn modelId="{8074826E-9B45-4FDE-AFD5-66012202D849}" type="presParOf" srcId="{3C89BEA4-37A6-48AA-8376-2457BCEDC3F1}" destId="{592BE968-6F49-4CD4-85D4-A96CE75A76EA}" srcOrd="1" destOrd="0" presId="urn:microsoft.com/office/officeart/2008/layout/LinedList"/>
    <dgm:cxn modelId="{42D2661F-23E5-4F78-A443-CB0FC8BC3CFE}" type="presParOf" srcId="{31321604-E36F-4E4A-93A9-15A936486048}" destId="{F4D78316-BE77-4FB4-B0FB-B7683F6F2EE8}" srcOrd="2" destOrd="0" presId="urn:microsoft.com/office/officeart/2008/layout/LinedList"/>
    <dgm:cxn modelId="{490710E4-0E04-4902-AB68-D166F82C17F5}" type="presParOf" srcId="{31321604-E36F-4E4A-93A9-15A936486048}" destId="{314FD034-E1CD-4AB3-92DC-EA2B48621A3F}" srcOrd="3" destOrd="0" presId="urn:microsoft.com/office/officeart/2008/layout/LinedList"/>
    <dgm:cxn modelId="{8F06205E-CF78-44FA-8844-6A08DB79A381}" type="presParOf" srcId="{314FD034-E1CD-4AB3-92DC-EA2B48621A3F}" destId="{6EB3FE5C-3A10-4846-AB92-9CBFEBCB0B3E}" srcOrd="0" destOrd="0" presId="urn:microsoft.com/office/officeart/2008/layout/LinedList"/>
    <dgm:cxn modelId="{60026D68-531B-4B53-8270-D82C9F80B0C7}" type="presParOf" srcId="{314FD034-E1CD-4AB3-92DC-EA2B48621A3F}" destId="{0B1B3832-9E3B-4683-8B54-A8A25CF14867}" srcOrd="1" destOrd="0" presId="urn:microsoft.com/office/officeart/2008/layout/LinedList"/>
    <dgm:cxn modelId="{EF733AD4-31D2-4D90-8F07-012914E90252}" type="presParOf" srcId="{31321604-E36F-4E4A-93A9-15A936486048}" destId="{A3F47038-1FA8-429F-9999-AB934AA17C96}" srcOrd="4" destOrd="0" presId="urn:microsoft.com/office/officeart/2008/layout/LinedList"/>
    <dgm:cxn modelId="{FA3A4824-0624-46B5-92F0-3AB45FF30372}" type="presParOf" srcId="{31321604-E36F-4E4A-93A9-15A936486048}" destId="{E69C0C21-EFA9-4675-AF19-6EB7B63B2B65}" srcOrd="5" destOrd="0" presId="urn:microsoft.com/office/officeart/2008/layout/LinedList"/>
    <dgm:cxn modelId="{98F74E90-E312-4B88-8DC6-6FBD0ABECB6B}" type="presParOf" srcId="{E69C0C21-EFA9-4675-AF19-6EB7B63B2B65}" destId="{7F41E3CF-EE5D-44FF-935F-C059661B3587}" srcOrd="0" destOrd="0" presId="urn:microsoft.com/office/officeart/2008/layout/LinedList"/>
    <dgm:cxn modelId="{13407091-3CDB-40A9-9B8D-277B1BB10900}" type="presParOf" srcId="{E69C0C21-EFA9-4675-AF19-6EB7B63B2B65}" destId="{40E5550E-F9AE-4AEA-800A-5CB3E0529182}" srcOrd="1" destOrd="0" presId="urn:microsoft.com/office/officeart/2008/layout/LinedList"/>
    <dgm:cxn modelId="{1FDE19BE-AACA-4CDE-93CA-9DD1CD1DC3A9}" type="presParOf" srcId="{31321604-E36F-4E4A-93A9-15A936486048}" destId="{7D976343-065A-4882-BDC5-A779F1ABE46F}" srcOrd="6" destOrd="0" presId="urn:microsoft.com/office/officeart/2008/layout/LinedList"/>
    <dgm:cxn modelId="{D6B0FE38-1CF5-4196-B0CD-5891A25BC263}" type="presParOf" srcId="{31321604-E36F-4E4A-93A9-15A936486048}" destId="{64021909-E18D-4342-ADDC-1EB9DF85DAC3}" srcOrd="7" destOrd="0" presId="urn:microsoft.com/office/officeart/2008/layout/LinedList"/>
    <dgm:cxn modelId="{32F7D3CF-FF6B-4E23-8B18-0B49BA6A8C4B}" type="presParOf" srcId="{64021909-E18D-4342-ADDC-1EB9DF85DAC3}" destId="{F925CBF9-2610-4D0C-899D-DB71459EDB09}" srcOrd="0" destOrd="0" presId="urn:microsoft.com/office/officeart/2008/layout/LinedList"/>
    <dgm:cxn modelId="{9820A8D0-D828-43C5-AFF5-D9AC290A0754}" type="presParOf" srcId="{64021909-E18D-4342-ADDC-1EB9DF85DAC3}" destId="{4FAEEDAA-70CB-4B5E-9385-03507F2600B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6F72A1-C33A-4E31-90C5-12A10BFB1FBE}" type="doc">
      <dgm:prSet loTypeId="urn:microsoft.com/office/officeart/2005/8/layout/matrix3" loCatId="matrix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F28C465E-01C3-4661-A0EA-19D1254B92A8}">
      <dgm:prSet custT="1"/>
      <dgm:spPr/>
      <dgm:t>
        <a:bodyPr/>
        <a:lstStyle/>
        <a:p>
          <a:pPr rtl="0"/>
          <a:r>
            <a:rPr lang="it-IT" sz="1600" b="1" i="0" dirty="0" smtClean="0">
              <a:solidFill>
                <a:schemeClr val="tx1"/>
              </a:solidFill>
              <a:latin typeface="Candara" panose="020E0502030303020204" pitchFamily="34" charset="0"/>
            </a:rPr>
            <a:t>Centralità della persona e                      della domanda di competenze</a:t>
          </a:r>
          <a:endParaRPr lang="en-GB" sz="1600" b="1" dirty="0">
            <a:solidFill>
              <a:schemeClr val="tx1"/>
            </a:solidFill>
            <a:latin typeface="Candara" panose="020E0502030303020204" pitchFamily="34" charset="0"/>
          </a:endParaRPr>
        </a:p>
      </dgm:t>
    </dgm:pt>
    <dgm:pt modelId="{735C769F-7BFA-42B7-AEB2-86E0F876652E}" type="parTrans" cxnId="{61C95CB6-6874-45D3-8E78-F65948854EC8}">
      <dgm:prSet/>
      <dgm:spPr/>
      <dgm:t>
        <a:bodyPr/>
        <a:lstStyle/>
        <a:p>
          <a:endParaRPr lang="en-GB"/>
        </a:p>
      </dgm:t>
    </dgm:pt>
    <dgm:pt modelId="{26ED7FC7-1158-46C6-A33C-6CAE6F5381CE}" type="sibTrans" cxnId="{61C95CB6-6874-45D3-8E78-F65948854EC8}">
      <dgm:prSet/>
      <dgm:spPr/>
      <dgm:t>
        <a:bodyPr/>
        <a:lstStyle/>
        <a:p>
          <a:endParaRPr lang="en-GB"/>
        </a:p>
      </dgm:t>
    </dgm:pt>
    <dgm:pt modelId="{4CA45363-AAB4-4D2D-B066-B23E65BD501D}">
      <dgm:prSet custT="1"/>
      <dgm:spPr/>
      <dgm:t>
        <a:bodyPr/>
        <a:lstStyle/>
        <a:p>
          <a:pPr rtl="0"/>
          <a:r>
            <a:rPr lang="it-IT" sz="1600" b="1" dirty="0" smtClean="0">
              <a:solidFill>
                <a:schemeClr val="tx1"/>
              </a:solidFill>
              <a:latin typeface="Candara" panose="020E0502030303020204" pitchFamily="34" charset="0"/>
            </a:rPr>
            <a:t>Apprendimento permanente </a:t>
          </a:r>
          <a:endParaRPr lang="en-GB" sz="1600" b="1" dirty="0">
            <a:solidFill>
              <a:schemeClr val="tx1"/>
            </a:solidFill>
            <a:latin typeface="Candara" panose="020E0502030303020204" pitchFamily="34" charset="0"/>
          </a:endParaRPr>
        </a:p>
      </dgm:t>
    </dgm:pt>
    <dgm:pt modelId="{620E7BCC-99B7-4DD0-88B2-3A2F7E3C5B28}" type="parTrans" cxnId="{9E1DA284-40E5-48CB-A0E9-5E9A9E972ED1}">
      <dgm:prSet/>
      <dgm:spPr/>
      <dgm:t>
        <a:bodyPr/>
        <a:lstStyle/>
        <a:p>
          <a:endParaRPr lang="en-GB"/>
        </a:p>
      </dgm:t>
    </dgm:pt>
    <dgm:pt modelId="{0DFE92A6-B801-4CFA-B089-E20FBB3D2975}" type="sibTrans" cxnId="{9E1DA284-40E5-48CB-A0E9-5E9A9E972ED1}">
      <dgm:prSet/>
      <dgm:spPr/>
      <dgm:t>
        <a:bodyPr/>
        <a:lstStyle/>
        <a:p>
          <a:endParaRPr lang="en-GB"/>
        </a:p>
      </dgm:t>
    </dgm:pt>
    <dgm:pt modelId="{2C37F346-812D-4678-BB15-2690EF7AE416}">
      <dgm:prSet custT="1"/>
      <dgm:spPr/>
      <dgm:t>
        <a:bodyPr/>
        <a:lstStyle/>
        <a:p>
          <a:pPr rtl="0"/>
          <a:r>
            <a:rPr lang="it-IT" sz="1600" b="1" dirty="0" smtClean="0">
              <a:solidFill>
                <a:schemeClr val="tx1"/>
              </a:solidFill>
              <a:latin typeface="Candara" panose="020E0502030303020204" pitchFamily="34" charset="0"/>
            </a:rPr>
            <a:t>Sinergia dei servizi di istruzione formazione lavoro</a:t>
          </a:r>
          <a:endParaRPr lang="en-GB" sz="1600" b="1" dirty="0">
            <a:solidFill>
              <a:schemeClr val="tx1"/>
            </a:solidFill>
            <a:latin typeface="Candara" panose="020E0502030303020204" pitchFamily="34" charset="0"/>
          </a:endParaRPr>
        </a:p>
      </dgm:t>
    </dgm:pt>
    <dgm:pt modelId="{D1352EBB-34D3-433D-B911-7DA4135FDEE4}" type="parTrans" cxnId="{FEBB90F4-C044-48F6-87D1-877656130A96}">
      <dgm:prSet/>
      <dgm:spPr/>
      <dgm:t>
        <a:bodyPr/>
        <a:lstStyle/>
        <a:p>
          <a:endParaRPr lang="en-GB"/>
        </a:p>
      </dgm:t>
    </dgm:pt>
    <dgm:pt modelId="{C40B6A65-F249-4581-AEDC-85F723E657B0}" type="sibTrans" cxnId="{FEBB90F4-C044-48F6-87D1-877656130A96}">
      <dgm:prSet/>
      <dgm:spPr/>
      <dgm:t>
        <a:bodyPr/>
        <a:lstStyle/>
        <a:p>
          <a:endParaRPr lang="en-GB"/>
        </a:p>
      </dgm:t>
    </dgm:pt>
    <dgm:pt modelId="{B2216A61-7390-4DDB-ACE4-4F6091F16113}">
      <dgm:prSet custT="1"/>
      <dgm:spPr/>
      <dgm:t>
        <a:bodyPr/>
        <a:lstStyle/>
        <a:p>
          <a:r>
            <a:rPr lang="it-IT" sz="1600" b="1" smtClean="0">
              <a:solidFill>
                <a:schemeClr val="tx1"/>
              </a:solidFill>
              <a:latin typeface="Candara" panose="020E0502030303020204" pitchFamily="34" charset="0"/>
            </a:rPr>
            <a:t>Convalida e  certificazione delle competenze</a:t>
          </a:r>
          <a:endParaRPr lang="en-GB" sz="1600" b="1" dirty="0">
            <a:solidFill>
              <a:schemeClr val="tx1"/>
            </a:solidFill>
            <a:latin typeface="Candara" panose="020E0502030303020204" pitchFamily="34" charset="0"/>
          </a:endParaRPr>
        </a:p>
      </dgm:t>
    </dgm:pt>
    <dgm:pt modelId="{791ACB4C-3132-4E3D-9924-ED5E4BFF2AC3}" type="parTrans" cxnId="{BDF3AF00-5568-425F-B587-A6906E431160}">
      <dgm:prSet/>
      <dgm:spPr/>
      <dgm:t>
        <a:bodyPr/>
        <a:lstStyle/>
        <a:p>
          <a:endParaRPr lang="en-GB"/>
        </a:p>
      </dgm:t>
    </dgm:pt>
    <dgm:pt modelId="{264C17AC-A2B8-402E-8CE2-634905A45078}" type="sibTrans" cxnId="{BDF3AF00-5568-425F-B587-A6906E431160}">
      <dgm:prSet/>
      <dgm:spPr/>
      <dgm:t>
        <a:bodyPr/>
        <a:lstStyle/>
        <a:p>
          <a:endParaRPr lang="en-GB"/>
        </a:p>
      </dgm:t>
    </dgm:pt>
    <dgm:pt modelId="{0B03C4EF-C791-4484-B280-1E60F6B80332}" type="pres">
      <dgm:prSet presAssocID="{936F72A1-C33A-4E31-90C5-12A10BFB1FBE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B0D5464-6C1A-4D21-894C-FB1E87913FB3}" type="pres">
      <dgm:prSet presAssocID="{936F72A1-C33A-4E31-90C5-12A10BFB1FBE}" presName="diamond" presStyleLbl="bgShp" presStyleIdx="0" presStyleCnt="1" custLinFactNeighborX="-630"/>
      <dgm:spPr/>
      <dgm:t>
        <a:bodyPr/>
        <a:lstStyle/>
        <a:p>
          <a:endParaRPr lang="en-GB"/>
        </a:p>
      </dgm:t>
    </dgm:pt>
    <dgm:pt modelId="{03FE158B-817C-4613-B973-74C07A2E79BE}" type="pres">
      <dgm:prSet presAssocID="{936F72A1-C33A-4E31-90C5-12A10BFB1FBE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CA7DFF0-6E6F-4C58-A2CA-9F93DC4C00EC}" type="pres">
      <dgm:prSet presAssocID="{936F72A1-C33A-4E31-90C5-12A10BFB1FBE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A3E376-047C-4635-8AF3-7596DF93B631}" type="pres">
      <dgm:prSet presAssocID="{936F72A1-C33A-4E31-90C5-12A10BFB1FBE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A68701-27B2-468F-8A37-EB6FDFE4A7CF}" type="pres">
      <dgm:prSet presAssocID="{936F72A1-C33A-4E31-90C5-12A10BFB1FBE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EC12266-731F-4E2A-ABC2-EA11E6438B23}" type="presOf" srcId="{936F72A1-C33A-4E31-90C5-12A10BFB1FBE}" destId="{0B03C4EF-C791-4484-B280-1E60F6B80332}" srcOrd="0" destOrd="0" presId="urn:microsoft.com/office/officeart/2005/8/layout/matrix3"/>
    <dgm:cxn modelId="{300D0999-3A80-4254-BDFF-AC892A351871}" type="presOf" srcId="{F28C465E-01C3-4661-A0EA-19D1254B92A8}" destId="{03FE158B-817C-4613-B973-74C07A2E79BE}" srcOrd="0" destOrd="0" presId="urn:microsoft.com/office/officeart/2005/8/layout/matrix3"/>
    <dgm:cxn modelId="{A355CA66-0260-400E-A0D2-8EBEF46E95B2}" type="presOf" srcId="{2C37F346-812D-4678-BB15-2690EF7AE416}" destId="{6DA3E376-047C-4635-8AF3-7596DF93B631}" srcOrd="0" destOrd="0" presId="urn:microsoft.com/office/officeart/2005/8/layout/matrix3"/>
    <dgm:cxn modelId="{9E1DA284-40E5-48CB-A0E9-5E9A9E972ED1}" srcId="{936F72A1-C33A-4E31-90C5-12A10BFB1FBE}" destId="{4CA45363-AAB4-4D2D-B066-B23E65BD501D}" srcOrd="1" destOrd="0" parTransId="{620E7BCC-99B7-4DD0-88B2-3A2F7E3C5B28}" sibTransId="{0DFE92A6-B801-4CFA-B089-E20FBB3D2975}"/>
    <dgm:cxn modelId="{61C95CB6-6874-45D3-8E78-F65948854EC8}" srcId="{936F72A1-C33A-4E31-90C5-12A10BFB1FBE}" destId="{F28C465E-01C3-4661-A0EA-19D1254B92A8}" srcOrd="0" destOrd="0" parTransId="{735C769F-7BFA-42B7-AEB2-86E0F876652E}" sibTransId="{26ED7FC7-1158-46C6-A33C-6CAE6F5381CE}"/>
    <dgm:cxn modelId="{BDF3AF00-5568-425F-B587-A6906E431160}" srcId="{936F72A1-C33A-4E31-90C5-12A10BFB1FBE}" destId="{B2216A61-7390-4DDB-ACE4-4F6091F16113}" srcOrd="3" destOrd="0" parTransId="{791ACB4C-3132-4E3D-9924-ED5E4BFF2AC3}" sibTransId="{264C17AC-A2B8-402E-8CE2-634905A45078}"/>
    <dgm:cxn modelId="{1B2E12BF-83CE-4F26-9A53-4A9662400D9C}" type="presOf" srcId="{4CA45363-AAB4-4D2D-B066-B23E65BD501D}" destId="{4CA7DFF0-6E6F-4C58-A2CA-9F93DC4C00EC}" srcOrd="0" destOrd="0" presId="urn:microsoft.com/office/officeart/2005/8/layout/matrix3"/>
    <dgm:cxn modelId="{865537C3-F984-48AF-9BCE-978218653923}" type="presOf" srcId="{B2216A61-7390-4DDB-ACE4-4F6091F16113}" destId="{09A68701-27B2-468F-8A37-EB6FDFE4A7CF}" srcOrd="0" destOrd="0" presId="urn:microsoft.com/office/officeart/2005/8/layout/matrix3"/>
    <dgm:cxn modelId="{FEBB90F4-C044-48F6-87D1-877656130A96}" srcId="{936F72A1-C33A-4E31-90C5-12A10BFB1FBE}" destId="{2C37F346-812D-4678-BB15-2690EF7AE416}" srcOrd="2" destOrd="0" parTransId="{D1352EBB-34D3-433D-B911-7DA4135FDEE4}" sibTransId="{C40B6A65-F249-4581-AEDC-85F723E657B0}"/>
    <dgm:cxn modelId="{6CE1AC4D-212A-4904-972A-56BBD0A96BDB}" type="presParOf" srcId="{0B03C4EF-C791-4484-B280-1E60F6B80332}" destId="{3B0D5464-6C1A-4D21-894C-FB1E87913FB3}" srcOrd="0" destOrd="0" presId="urn:microsoft.com/office/officeart/2005/8/layout/matrix3"/>
    <dgm:cxn modelId="{F0E1A85A-BB8B-4669-B0D2-5B3731FAE3AF}" type="presParOf" srcId="{0B03C4EF-C791-4484-B280-1E60F6B80332}" destId="{03FE158B-817C-4613-B973-74C07A2E79BE}" srcOrd="1" destOrd="0" presId="urn:microsoft.com/office/officeart/2005/8/layout/matrix3"/>
    <dgm:cxn modelId="{EF878934-BF3A-4215-9C70-603F4709258F}" type="presParOf" srcId="{0B03C4EF-C791-4484-B280-1E60F6B80332}" destId="{4CA7DFF0-6E6F-4C58-A2CA-9F93DC4C00EC}" srcOrd="2" destOrd="0" presId="urn:microsoft.com/office/officeart/2005/8/layout/matrix3"/>
    <dgm:cxn modelId="{1DBF69D2-1758-419C-AF9A-72D0A51281A3}" type="presParOf" srcId="{0B03C4EF-C791-4484-B280-1E60F6B80332}" destId="{6DA3E376-047C-4635-8AF3-7596DF93B631}" srcOrd="3" destOrd="0" presId="urn:microsoft.com/office/officeart/2005/8/layout/matrix3"/>
    <dgm:cxn modelId="{E00138A0-AA41-4165-B1BD-D73BFC78055A}" type="presParOf" srcId="{0B03C4EF-C791-4484-B280-1E60F6B80332}" destId="{09A68701-27B2-468F-8A37-EB6FDFE4A7CF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9BF5A-C6A5-461A-89BA-071C3B64BD5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0BBA8DEE-8EFA-4D89-9C92-9258F6EBFFD7}">
      <dgm:prSet custT="1"/>
      <dgm:spPr/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it-IT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  <a:sym typeface="Arial"/>
            </a:rPr>
            <a:t>Aggiornamento rapporto di referenziazione a EQF/NQF</a:t>
          </a:r>
          <a:endParaRPr lang="it-IT" sz="1800" b="1" i="0" u="none" strike="noStrike" kern="1200" cap="none" dirty="0">
            <a:solidFill>
              <a:schemeClr val="tx1"/>
            </a:solidFill>
            <a:latin typeface="Candara" panose="020E0502030303020204" pitchFamily="34" charset="0"/>
            <a:ea typeface="+mn-ea"/>
            <a:cs typeface="+mn-cs"/>
            <a:sym typeface="Arial"/>
          </a:endParaRPr>
        </a:p>
      </dgm:t>
    </dgm:pt>
    <dgm:pt modelId="{F29AAF3B-1576-4B6C-979F-F97E8AF14DFD}" type="parTrans" cxnId="{869B159D-DABC-476F-B8AD-75D731A7FD19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BEF1AF1A-E716-456C-9AB1-B3F214639722}" type="sibTrans" cxnId="{869B159D-DABC-476F-B8AD-75D731A7FD19}">
      <dgm:prSet/>
      <dgm:spPr/>
      <dgm:t>
        <a:bodyPr/>
        <a:lstStyle/>
        <a:p>
          <a:endParaRPr lang="it-IT">
            <a:solidFill>
              <a:schemeClr val="tx1"/>
            </a:solidFill>
          </a:endParaRPr>
        </a:p>
      </dgm:t>
    </dgm:pt>
    <dgm:pt modelId="{5AFB2B90-474C-444F-8E68-32CA70805FA2}">
      <dgm:prSet custT="1"/>
      <dgm:spPr/>
      <dgm:t>
        <a:bodyPr/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GB" sz="1800" b="1" i="0" u="none" strike="noStrike" kern="1200" cap="none" dirty="0" err="1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Istituzione</a:t>
          </a:r>
          <a:r>
            <a:rPr lang="en-GB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 </a:t>
          </a:r>
          <a:r>
            <a:rPr lang="it-IT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procedura di referenziazione EQF/QNQ </a:t>
          </a:r>
        </a:p>
      </dgm:t>
    </dgm:pt>
    <dgm:pt modelId="{8C548E01-FAAE-47DA-B438-06FCCE26DECC}" type="parTrans" cxnId="{38E6F6B5-1996-48B6-8E2E-6AF22AC1E71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E4518C3-1B71-43FE-8B88-04D4D87D6953}" type="sibTrans" cxnId="{38E6F6B5-1996-48B6-8E2E-6AF22AC1E717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452545B-30EE-402C-AE2F-63E4E2538225}" type="pres">
      <dgm:prSet presAssocID="{0E69BF5A-C6A5-461A-89BA-071C3B64BD5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36C253C9-3C6E-4D19-90E3-AFB0CA14FEFE}" type="pres">
      <dgm:prSet presAssocID="{0BBA8DEE-8EFA-4D89-9C92-9258F6EBFFD7}" presName="node" presStyleLbl="node1" presStyleIdx="0" presStyleCnt="2" custLinFactNeighborY="144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BA0A24-69C0-48EC-B5FE-AD313206ABD5}" type="pres">
      <dgm:prSet presAssocID="{BEF1AF1A-E716-456C-9AB1-B3F214639722}" presName="sibTrans" presStyleLbl="sibTrans2D1" presStyleIdx="0" presStyleCnt="1"/>
      <dgm:spPr/>
      <dgm:t>
        <a:bodyPr/>
        <a:lstStyle/>
        <a:p>
          <a:endParaRPr lang="it-IT"/>
        </a:p>
      </dgm:t>
    </dgm:pt>
    <dgm:pt modelId="{941BA798-F391-4F7D-8944-ACC85105B032}" type="pres">
      <dgm:prSet presAssocID="{BEF1AF1A-E716-456C-9AB1-B3F214639722}" presName="connectorText" presStyleLbl="sibTrans2D1" presStyleIdx="0" presStyleCnt="1"/>
      <dgm:spPr/>
      <dgm:t>
        <a:bodyPr/>
        <a:lstStyle/>
        <a:p>
          <a:endParaRPr lang="it-IT"/>
        </a:p>
      </dgm:t>
    </dgm:pt>
    <dgm:pt modelId="{EE6B3451-4D75-4D8F-9DC7-19B13711812F}" type="pres">
      <dgm:prSet presAssocID="{5AFB2B90-474C-444F-8E68-32CA70805FA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84A903A-B068-4857-A524-00929797F7E7}" type="presOf" srcId="{BEF1AF1A-E716-456C-9AB1-B3F214639722}" destId="{941BA798-F391-4F7D-8944-ACC85105B032}" srcOrd="1" destOrd="0" presId="urn:microsoft.com/office/officeart/2005/8/layout/process1"/>
    <dgm:cxn modelId="{38E6F6B5-1996-48B6-8E2E-6AF22AC1E717}" srcId="{0E69BF5A-C6A5-461A-89BA-071C3B64BD5A}" destId="{5AFB2B90-474C-444F-8E68-32CA70805FA2}" srcOrd="1" destOrd="0" parTransId="{8C548E01-FAAE-47DA-B438-06FCCE26DECC}" sibTransId="{CE4518C3-1B71-43FE-8B88-04D4D87D6953}"/>
    <dgm:cxn modelId="{9500D398-3748-4060-989A-A88D382D5D2F}" type="presOf" srcId="{5AFB2B90-474C-444F-8E68-32CA70805FA2}" destId="{EE6B3451-4D75-4D8F-9DC7-19B13711812F}" srcOrd="0" destOrd="0" presId="urn:microsoft.com/office/officeart/2005/8/layout/process1"/>
    <dgm:cxn modelId="{BCC94A93-1E3F-4B26-A551-023C91C37ECA}" type="presOf" srcId="{BEF1AF1A-E716-456C-9AB1-B3F214639722}" destId="{FEBA0A24-69C0-48EC-B5FE-AD313206ABD5}" srcOrd="0" destOrd="0" presId="urn:microsoft.com/office/officeart/2005/8/layout/process1"/>
    <dgm:cxn modelId="{8E41D6C8-E006-458C-B8C4-5A983093199D}" type="presOf" srcId="{0E69BF5A-C6A5-461A-89BA-071C3B64BD5A}" destId="{3452545B-30EE-402C-AE2F-63E4E2538225}" srcOrd="0" destOrd="0" presId="urn:microsoft.com/office/officeart/2005/8/layout/process1"/>
    <dgm:cxn modelId="{D6659DCF-E4B9-4C42-9164-2BE7B5A8788D}" type="presOf" srcId="{0BBA8DEE-8EFA-4D89-9C92-9258F6EBFFD7}" destId="{36C253C9-3C6E-4D19-90E3-AFB0CA14FEFE}" srcOrd="0" destOrd="0" presId="urn:microsoft.com/office/officeart/2005/8/layout/process1"/>
    <dgm:cxn modelId="{869B159D-DABC-476F-B8AD-75D731A7FD19}" srcId="{0E69BF5A-C6A5-461A-89BA-071C3B64BD5A}" destId="{0BBA8DEE-8EFA-4D89-9C92-9258F6EBFFD7}" srcOrd="0" destOrd="0" parTransId="{F29AAF3B-1576-4B6C-979F-F97E8AF14DFD}" sibTransId="{BEF1AF1A-E716-456C-9AB1-B3F214639722}"/>
    <dgm:cxn modelId="{0B87C567-C14B-473D-9934-DCCBD42FB982}" type="presParOf" srcId="{3452545B-30EE-402C-AE2F-63E4E2538225}" destId="{36C253C9-3C6E-4D19-90E3-AFB0CA14FEFE}" srcOrd="0" destOrd="0" presId="urn:microsoft.com/office/officeart/2005/8/layout/process1"/>
    <dgm:cxn modelId="{92F497C4-935D-451B-B9D1-3212BD55EFE6}" type="presParOf" srcId="{3452545B-30EE-402C-AE2F-63E4E2538225}" destId="{FEBA0A24-69C0-48EC-B5FE-AD313206ABD5}" srcOrd="1" destOrd="0" presId="urn:microsoft.com/office/officeart/2005/8/layout/process1"/>
    <dgm:cxn modelId="{16A08694-D1A6-4543-97E9-ED92D820400A}" type="presParOf" srcId="{FEBA0A24-69C0-48EC-B5FE-AD313206ABD5}" destId="{941BA798-F391-4F7D-8944-ACC85105B032}" srcOrd="0" destOrd="0" presId="urn:microsoft.com/office/officeart/2005/8/layout/process1"/>
    <dgm:cxn modelId="{C560D69C-4F4A-4A82-A092-49C6AA229DCF}" type="presParOf" srcId="{3452545B-30EE-402C-AE2F-63E4E2538225}" destId="{EE6B3451-4D75-4D8F-9DC7-19B13711812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9FF8C6-8CA5-46A5-887F-76BFCF4A60AC}" type="doc">
      <dgm:prSet loTypeId="urn:microsoft.com/office/officeart/2005/8/layout/process4" loCatId="list" qsTypeId="urn:microsoft.com/office/officeart/2005/8/quickstyle/simple2" qsCatId="simple" csTypeId="urn:microsoft.com/office/officeart/2005/8/colors/accent1_4" csCatId="accent1" phldr="1"/>
      <dgm:spPr/>
      <dgm:t>
        <a:bodyPr/>
        <a:lstStyle/>
        <a:p>
          <a:endParaRPr lang="en-GB"/>
        </a:p>
      </dgm:t>
    </dgm:pt>
    <dgm:pt modelId="{9794AC3C-2EA4-4DD4-A219-C6EC8FAF0AF4}">
      <dgm:prSet custT="1"/>
      <dgm:spPr/>
      <dgm:t>
        <a:bodyPr/>
        <a:lstStyle/>
        <a:p>
          <a:pPr rtl="0"/>
          <a:r>
            <a:rPr lang="it-IT" sz="2000" b="1" i="0" dirty="0" smtClean="0"/>
            <a:t>QUALIFICAZIONI</a:t>
          </a:r>
          <a:endParaRPr lang="en-GB" sz="2000" dirty="0"/>
        </a:p>
      </dgm:t>
    </dgm:pt>
    <dgm:pt modelId="{3DB16855-B8B5-4ADD-A977-F750D0894DE5}" type="parTrans" cxnId="{46C99862-6CE2-44A1-9B44-3FED931EB435}">
      <dgm:prSet/>
      <dgm:spPr/>
      <dgm:t>
        <a:bodyPr/>
        <a:lstStyle/>
        <a:p>
          <a:endParaRPr lang="en-GB"/>
        </a:p>
      </dgm:t>
    </dgm:pt>
    <dgm:pt modelId="{AAE686E1-D70E-464E-B001-76248214F954}" type="sibTrans" cxnId="{46C99862-6CE2-44A1-9B44-3FED931EB435}">
      <dgm:prSet/>
      <dgm:spPr/>
      <dgm:t>
        <a:bodyPr/>
        <a:lstStyle/>
        <a:p>
          <a:endParaRPr lang="en-GB"/>
        </a:p>
      </dgm:t>
    </dgm:pt>
    <dgm:pt modelId="{02BA7C44-110B-4852-BD6A-B05A4AC8DACF}">
      <dgm:prSet custT="1"/>
      <dgm:spPr/>
      <dgm:t>
        <a:bodyPr/>
        <a:lstStyle/>
        <a:p>
          <a:pPr rtl="0"/>
          <a:r>
            <a:rPr lang="it-IT" sz="1200" b="1" i="0" dirty="0" smtClean="0"/>
            <a:t>VALORE SU TUTTO IL TERRITORIO NAZIONALE</a:t>
          </a:r>
          <a:endParaRPr lang="en-GB" sz="1200" dirty="0"/>
        </a:p>
      </dgm:t>
    </dgm:pt>
    <dgm:pt modelId="{3FDC8196-F38C-4FD3-9F76-169CF4F7770D}" type="parTrans" cxnId="{500ACAF1-C7E4-489B-90F2-4D3FFFF71A8C}">
      <dgm:prSet/>
      <dgm:spPr/>
      <dgm:t>
        <a:bodyPr/>
        <a:lstStyle/>
        <a:p>
          <a:endParaRPr lang="en-GB"/>
        </a:p>
      </dgm:t>
    </dgm:pt>
    <dgm:pt modelId="{852D5F06-258C-45F0-8424-5BD191A8886D}" type="sibTrans" cxnId="{500ACAF1-C7E4-489B-90F2-4D3FFFF71A8C}">
      <dgm:prSet/>
      <dgm:spPr/>
      <dgm:t>
        <a:bodyPr/>
        <a:lstStyle/>
        <a:p>
          <a:endParaRPr lang="en-GB"/>
        </a:p>
      </dgm:t>
    </dgm:pt>
    <dgm:pt modelId="{F0386427-8AFF-43D4-8B04-149D4184F4EF}">
      <dgm:prSet custT="1"/>
      <dgm:spPr/>
      <dgm:t>
        <a:bodyPr/>
        <a:lstStyle/>
        <a:p>
          <a:pPr rtl="0"/>
          <a:r>
            <a:rPr lang="it-IT" sz="1200" b="1" i="0" dirty="0" smtClean="0"/>
            <a:t>RICONOSCIBILI A LIVELLO EUROPEO E INTERNAZIONALE</a:t>
          </a:r>
          <a:endParaRPr lang="en-GB" sz="1200" dirty="0"/>
        </a:p>
      </dgm:t>
    </dgm:pt>
    <dgm:pt modelId="{2DA357D7-DEFF-4BC0-8021-71BB2FF9A006}" type="parTrans" cxnId="{D664B0DB-0F1C-46F8-85A7-F2FCDCA5621F}">
      <dgm:prSet/>
      <dgm:spPr/>
      <dgm:t>
        <a:bodyPr/>
        <a:lstStyle/>
        <a:p>
          <a:endParaRPr lang="en-GB"/>
        </a:p>
      </dgm:t>
    </dgm:pt>
    <dgm:pt modelId="{67B7DF84-8DE9-429D-A991-881EF8CF4B76}" type="sibTrans" cxnId="{D664B0DB-0F1C-46F8-85A7-F2FCDCA5621F}">
      <dgm:prSet/>
      <dgm:spPr/>
      <dgm:t>
        <a:bodyPr/>
        <a:lstStyle/>
        <a:p>
          <a:endParaRPr lang="en-GB"/>
        </a:p>
      </dgm:t>
    </dgm:pt>
    <dgm:pt modelId="{0EC9992A-0CA6-423A-A00D-95B23F258A3B}">
      <dgm:prSet custT="1"/>
      <dgm:spPr/>
      <dgm:t>
        <a:bodyPr/>
        <a:lstStyle/>
        <a:p>
          <a:pPr rtl="0"/>
          <a:r>
            <a:rPr lang="it-IT" sz="1200" b="1" i="0" dirty="0" smtClean="0"/>
            <a:t>PORTABILI NELLA INTEROPERATIVITÀ TRA ENTI PUBBLICI TITOLARI</a:t>
          </a:r>
          <a:endParaRPr lang="en-GB" sz="1200" dirty="0"/>
        </a:p>
      </dgm:t>
    </dgm:pt>
    <dgm:pt modelId="{C9D0ABFE-AFF9-4DB8-8266-1850DCE5279F}" type="parTrans" cxnId="{7A20DF31-C641-4E6A-8EAF-F8E4A2D57ED7}">
      <dgm:prSet/>
      <dgm:spPr/>
      <dgm:t>
        <a:bodyPr/>
        <a:lstStyle/>
        <a:p>
          <a:endParaRPr lang="en-GB"/>
        </a:p>
      </dgm:t>
    </dgm:pt>
    <dgm:pt modelId="{E95AF363-89EF-4B27-8C59-0247B42A7C39}" type="sibTrans" cxnId="{7A20DF31-C641-4E6A-8EAF-F8E4A2D57ED7}">
      <dgm:prSet/>
      <dgm:spPr/>
      <dgm:t>
        <a:bodyPr/>
        <a:lstStyle/>
        <a:p>
          <a:endParaRPr lang="en-GB"/>
        </a:p>
      </dgm:t>
    </dgm:pt>
    <dgm:pt modelId="{F5E15075-5376-4935-9AFB-7997551E4AFD}">
      <dgm:prSet custT="1"/>
      <dgm:spPr/>
      <dgm:t>
        <a:bodyPr/>
        <a:lstStyle/>
        <a:p>
          <a:pPr rtl="0"/>
          <a:r>
            <a:rPr lang="it-IT" sz="1200" b="1" i="0" dirty="0" smtClean="0"/>
            <a:t>LEGGIBILI PER IL MONDO DEL LAVORO E DELLE PROFESSIONI</a:t>
          </a:r>
          <a:endParaRPr lang="en-GB" sz="1200" dirty="0"/>
        </a:p>
      </dgm:t>
    </dgm:pt>
    <dgm:pt modelId="{4615BB9B-9F97-4D27-B31B-BCC95B661A2F}" type="parTrans" cxnId="{A8595A90-37BB-4D5D-8DF4-D3F48E5548D9}">
      <dgm:prSet/>
      <dgm:spPr/>
      <dgm:t>
        <a:bodyPr/>
        <a:lstStyle/>
        <a:p>
          <a:endParaRPr lang="en-GB"/>
        </a:p>
      </dgm:t>
    </dgm:pt>
    <dgm:pt modelId="{F100B351-897C-468B-AA98-90F4077894C0}" type="sibTrans" cxnId="{A8595A90-37BB-4D5D-8DF4-D3F48E5548D9}">
      <dgm:prSet/>
      <dgm:spPr/>
      <dgm:t>
        <a:bodyPr/>
        <a:lstStyle/>
        <a:p>
          <a:endParaRPr lang="en-GB"/>
        </a:p>
      </dgm:t>
    </dgm:pt>
    <dgm:pt modelId="{5D9FAC61-E3C5-47FD-8B36-26E01E1F02A1}" type="pres">
      <dgm:prSet presAssocID="{4A9FF8C6-8CA5-46A5-887F-76BFCF4A60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A70FE23-611B-43FE-9F51-8B140AB8E4DA}" type="pres">
      <dgm:prSet presAssocID="{9794AC3C-2EA4-4DD4-A219-C6EC8FAF0AF4}" presName="boxAndChildren" presStyleCnt="0"/>
      <dgm:spPr/>
      <dgm:t>
        <a:bodyPr/>
        <a:lstStyle/>
        <a:p>
          <a:endParaRPr lang="en-GB"/>
        </a:p>
      </dgm:t>
    </dgm:pt>
    <dgm:pt modelId="{DFAF9C5D-3E4E-4EAC-A758-4B26F1EF44AF}" type="pres">
      <dgm:prSet presAssocID="{9794AC3C-2EA4-4DD4-A219-C6EC8FAF0AF4}" presName="parentTextBox" presStyleLbl="node1" presStyleIdx="0" presStyleCnt="1"/>
      <dgm:spPr/>
      <dgm:t>
        <a:bodyPr/>
        <a:lstStyle/>
        <a:p>
          <a:endParaRPr lang="en-GB"/>
        </a:p>
      </dgm:t>
    </dgm:pt>
    <dgm:pt modelId="{509B0AD0-3F43-4F7D-A6B3-1F9CDB334308}" type="pres">
      <dgm:prSet presAssocID="{9794AC3C-2EA4-4DD4-A219-C6EC8FAF0AF4}" presName="entireBox" presStyleLbl="node1" presStyleIdx="0" presStyleCnt="1" custLinFactNeighborY="-2762"/>
      <dgm:spPr/>
      <dgm:t>
        <a:bodyPr/>
        <a:lstStyle/>
        <a:p>
          <a:endParaRPr lang="en-GB"/>
        </a:p>
      </dgm:t>
    </dgm:pt>
    <dgm:pt modelId="{4FB21D2D-F46C-4B07-BC9D-C36A3AEE0214}" type="pres">
      <dgm:prSet presAssocID="{9794AC3C-2EA4-4DD4-A219-C6EC8FAF0AF4}" presName="descendantBox" presStyleCnt="0"/>
      <dgm:spPr/>
      <dgm:t>
        <a:bodyPr/>
        <a:lstStyle/>
        <a:p>
          <a:endParaRPr lang="en-GB"/>
        </a:p>
      </dgm:t>
    </dgm:pt>
    <dgm:pt modelId="{D8DDB984-FA18-40F2-972F-A9EDF0AC765F}" type="pres">
      <dgm:prSet presAssocID="{02BA7C44-110B-4852-BD6A-B05A4AC8DACF}" presName="childTextBox" presStyleLbl="fgAccFollowNode1" presStyleIdx="0" presStyleCnt="4" custScaleX="1142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05EC603-12A9-4CC2-9CEC-EB36990ED2CC}" type="pres">
      <dgm:prSet presAssocID="{F0386427-8AFF-43D4-8B04-149D4184F4EF}" presName="childTextBox" presStyleLbl="fgAccFollowNode1" presStyleIdx="1" presStyleCnt="4" custScaleX="12353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AFC57BE-CDB4-40F8-82B2-D1232D68D276}" type="pres">
      <dgm:prSet presAssocID="{0EC9992A-0CA6-423A-A00D-95B23F258A3B}" presName="childTextBox" presStyleLbl="fgAccFollowNode1" presStyleIdx="2" presStyleCnt="4" custScaleX="14068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4BD9A02-30A7-460E-A234-34A838AA7727}" type="pres">
      <dgm:prSet presAssocID="{F5E15075-5376-4935-9AFB-7997551E4AFD}" presName="childTextBox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A20DF31-C641-4E6A-8EAF-F8E4A2D57ED7}" srcId="{9794AC3C-2EA4-4DD4-A219-C6EC8FAF0AF4}" destId="{0EC9992A-0CA6-423A-A00D-95B23F258A3B}" srcOrd="2" destOrd="0" parTransId="{C9D0ABFE-AFF9-4DB8-8266-1850DCE5279F}" sibTransId="{E95AF363-89EF-4B27-8C59-0247B42A7C39}"/>
    <dgm:cxn modelId="{61D7C38D-BD3C-401A-8D2F-C55F08FF7E10}" type="presOf" srcId="{02BA7C44-110B-4852-BD6A-B05A4AC8DACF}" destId="{D8DDB984-FA18-40F2-972F-A9EDF0AC765F}" srcOrd="0" destOrd="0" presId="urn:microsoft.com/office/officeart/2005/8/layout/process4"/>
    <dgm:cxn modelId="{A8595A90-37BB-4D5D-8DF4-D3F48E5548D9}" srcId="{9794AC3C-2EA4-4DD4-A219-C6EC8FAF0AF4}" destId="{F5E15075-5376-4935-9AFB-7997551E4AFD}" srcOrd="3" destOrd="0" parTransId="{4615BB9B-9F97-4D27-B31B-BCC95B661A2F}" sibTransId="{F100B351-897C-468B-AA98-90F4077894C0}"/>
    <dgm:cxn modelId="{500ACAF1-C7E4-489B-90F2-4D3FFFF71A8C}" srcId="{9794AC3C-2EA4-4DD4-A219-C6EC8FAF0AF4}" destId="{02BA7C44-110B-4852-BD6A-B05A4AC8DACF}" srcOrd="0" destOrd="0" parTransId="{3FDC8196-F38C-4FD3-9F76-169CF4F7770D}" sibTransId="{852D5F06-258C-45F0-8424-5BD191A8886D}"/>
    <dgm:cxn modelId="{D664B0DB-0F1C-46F8-85A7-F2FCDCA5621F}" srcId="{9794AC3C-2EA4-4DD4-A219-C6EC8FAF0AF4}" destId="{F0386427-8AFF-43D4-8B04-149D4184F4EF}" srcOrd="1" destOrd="0" parTransId="{2DA357D7-DEFF-4BC0-8021-71BB2FF9A006}" sibTransId="{67B7DF84-8DE9-429D-A991-881EF8CF4B76}"/>
    <dgm:cxn modelId="{2855BD4B-43D4-49AD-9925-37245CEDC693}" type="presOf" srcId="{9794AC3C-2EA4-4DD4-A219-C6EC8FAF0AF4}" destId="{509B0AD0-3F43-4F7D-A6B3-1F9CDB334308}" srcOrd="1" destOrd="0" presId="urn:microsoft.com/office/officeart/2005/8/layout/process4"/>
    <dgm:cxn modelId="{A58F3006-063A-4D95-A3EC-70E6E3FA81D6}" type="presOf" srcId="{4A9FF8C6-8CA5-46A5-887F-76BFCF4A60AC}" destId="{5D9FAC61-E3C5-47FD-8B36-26E01E1F02A1}" srcOrd="0" destOrd="0" presId="urn:microsoft.com/office/officeart/2005/8/layout/process4"/>
    <dgm:cxn modelId="{A3340D7D-0993-4185-A858-7A881331D128}" type="presOf" srcId="{0EC9992A-0CA6-423A-A00D-95B23F258A3B}" destId="{BAFC57BE-CDB4-40F8-82B2-D1232D68D276}" srcOrd="0" destOrd="0" presId="urn:microsoft.com/office/officeart/2005/8/layout/process4"/>
    <dgm:cxn modelId="{B91297F0-F164-44ED-A909-262B12F01F53}" type="presOf" srcId="{9794AC3C-2EA4-4DD4-A219-C6EC8FAF0AF4}" destId="{DFAF9C5D-3E4E-4EAC-A758-4B26F1EF44AF}" srcOrd="0" destOrd="0" presId="urn:microsoft.com/office/officeart/2005/8/layout/process4"/>
    <dgm:cxn modelId="{F89309F7-BB85-4F3A-A78E-793D5240E6AD}" type="presOf" srcId="{F0386427-8AFF-43D4-8B04-149D4184F4EF}" destId="{B05EC603-12A9-4CC2-9CEC-EB36990ED2CC}" srcOrd="0" destOrd="0" presId="urn:microsoft.com/office/officeart/2005/8/layout/process4"/>
    <dgm:cxn modelId="{46C99862-6CE2-44A1-9B44-3FED931EB435}" srcId="{4A9FF8C6-8CA5-46A5-887F-76BFCF4A60AC}" destId="{9794AC3C-2EA4-4DD4-A219-C6EC8FAF0AF4}" srcOrd="0" destOrd="0" parTransId="{3DB16855-B8B5-4ADD-A977-F750D0894DE5}" sibTransId="{AAE686E1-D70E-464E-B001-76248214F954}"/>
    <dgm:cxn modelId="{49666620-837C-4540-8A7C-F43E0096CA7B}" type="presOf" srcId="{F5E15075-5376-4935-9AFB-7997551E4AFD}" destId="{44BD9A02-30A7-460E-A234-34A838AA7727}" srcOrd="0" destOrd="0" presId="urn:microsoft.com/office/officeart/2005/8/layout/process4"/>
    <dgm:cxn modelId="{3277414C-9950-4734-97E5-A6D220286265}" type="presParOf" srcId="{5D9FAC61-E3C5-47FD-8B36-26E01E1F02A1}" destId="{3A70FE23-611B-43FE-9F51-8B140AB8E4DA}" srcOrd="0" destOrd="0" presId="urn:microsoft.com/office/officeart/2005/8/layout/process4"/>
    <dgm:cxn modelId="{0F034C15-D680-43C9-A2C9-0DC19DA2ACE1}" type="presParOf" srcId="{3A70FE23-611B-43FE-9F51-8B140AB8E4DA}" destId="{DFAF9C5D-3E4E-4EAC-A758-4B26F1EF44AF}" srcOrd="0" destOrd="0" presId="urn:microsoft.com/office/officeart/2005/8/layout/process4"/>
    <dgm:cxn modelId="{FED26D70-DE1D-48E5-82BC-E02EE251035F}" type="presParOf" srcId="{3A70FE23-611B-43FE-9F51-8B140AB8E4DA}" destId="{509B0AD0-3F43-4F7D-A6B3-1F9CDB334308}" srcOrd="1" destOrd="0" presId="urn:microsoft.com/office/officeart/2005/8/layout/process4"/>
    <dgm:cxn modelId="{358451D7-8EC5-44CD-8F8A-25B1BCE384AD}" type="presParOf" srcId="{3A70FE23-611B-43FE-9F51-8B140AB8E4DA}" destId="{4FB21D2D-F46C-4B07-BC9D-C36A3AEE0214}" srcOrd="2" destOrd="0" presId="urn:microsoft.com/office/officeart/2005/8/layout/process4"/>
    <dgm:cxn modelId="{FE7951DC-B375-458F-B161-B16A96621CBE}" type="presParOf" srcId="{4FB21D2D-F46C-4B07-BC9D-C36A3AEE0214}" destId="{D8DDB984-FA18-40F2-972F-A9EDF0AC765F}" srcOrd="0" destOrd="0" presId="urn:microsoft.com/office/officeart/2005/8/layout/process4"/>
    <dgm:cxn modelId="{6C182965-D476-43E0-BC1F-CA1328C413FC}" type="presParOf" srcId="{4FB21D2D-F46C-4B07-BC9D-C36A3AEE0214}" destId="{B05EC603-12A9-4CC2-9CEC-EB36990ED2CC}" srcOrd="1" destOrd="0" presId="urn:microsoft.com/office/officeart/2005/8/layout/process4"/>
    <dgm:cxn modelId="{B52D5FB8-9BDF-479B-BC47-58BF9C4C316A}" type="presParOf" srcId="{4FB21D2D-F46C-4B07-BC9D-C36A3AEE0214}" destId="{BAFC57BE-CDB4-40F8-82B2-D1232D68D276}" srcOrd="2" destOrd="0" presId="urn:microsoft.com/office/officeart/2005/8/layout/process4"/>
    <dgm:cxn modelId="{E4699D89-7A0D-498A-8353-0298443F4463}" type="presParOf" srcId="{4FB21D2D-F46C-4B07-BC9D-C36A3AEE0214}" destId="{44BD9A02-30A7-460E-A234-34A838AA7727}" srcOrd="3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A25618-F1B3-4720-A1B4-F1A2C974AC38}" type="doc">
      <dgm:prSet loTypeId="urn:microsoft.com/office/officeart/2005/8/layout/process4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GB"/>
        </a:p>
      </dgm:t>
    </dgm:pt>
    <dgm:pt modelId="{3E7FE4CE-4032-4131-8BB9-8B1B345C112F}">
      <dgm:prSet custT="1"/>
      <dgm:spPr/>
      <dgm:t>
        <a:bodyPr/>
        <a:lstStyle/>
        <a:p>
          <a:pPr rtl="0"/>
          <a:r>
            <a:rPr lang="it-IT" sz="2000" b="1" i="0" dirty="0" smtClean="0"/>
            <a:t>COMPETENZE</a:t>
          </a:r>
          <a:r>
            <a:rPr lang="it-IT" sz="2400" b="1" i="0" dirty="0" smtClean="0"/>
            <a:t> </a:t>
          </a:r>
          <a:endParaRPr lang="en-GB" sz="2400" dirty="0"/>
        </a:p>
      </dgm:t>
    </dgm:pt>
    <dgm:pt modelId="{17AB5600-ADA9-42D1-BCE7-12249667CEE4}" type="parTrans" cxnId="{8349D4A6-D058-487B-827C-917B0C9FBBDC}">
      <dgm:prSet/>
      <dgm:spPr/>
      <dgm:t>
        <a:bodyPr/>
        <a:lstStyle/>
        <a:p>
          <a:endParaRPr lang="en-GB"/>
        </a:p>
      </dgm:t>
    </dgm:pt>
    <dgm:pt modelId="{B9164A29-97AA-47D3-860B-56B78C607692}" type="sibTrans" cxnId="{8349D4A6-D058-487B-827C-917B0C9FBBDC}">
      <dgm:prSet/>
      <dgm:spPr/>
      <dgm:t>
        <a:bodyPr/>
        <a:lstStyle/>
        <a:p>
          <a:endParaRPr lang="en-GB"/>
        </a:p>
      </dgm:t>
    </dgm:pt>
    <dgm:pt modelId="{4C6CF467-C7B7-465E-8A9F-A9A62D70F22A}">
      <dgm:prSet/>
      <dgm:spPr/>
      <dgm:t>
        <a:bodyPr/>
        <a:lstStyle/>
        <a:p>
          <a:pPr rtl="0"/>
          <a:r>
            <a:rPr lang="it-IT" b="1" i="0" dirty="0" smtClean="0"/>
            <a:t>VALIDATE</a:t>
          </a:r>
          <a:endParaRPr lang="en-GB" dirty="0"/>
        </a:p>
      </dgm:t>
    </dgm:pt>
    <dgm:pt modelId="{2F786E29-5DFE-4499-B9D1-DD8902D1A633}" type="parTrans" cxnId="{ABC82B86-0DC4-43E6-AE2A-9816F1D903CA}">
      <dgm:prSet/>
      <dgm:spPr/>
      <dgm:t>
        <a:bodyPr/>
        <a:lstStyle/>
        <a:p>
          <a:endParaRPr lang="en-GB"/>
        </a:p>
      </dgm:t>
    </dgm:pt>
    <dgm:pt modelId="{79BC8578-1BA7-43A1-B189-6B616F78A164}" type="sibTrans" cxnId="{ABC82B86-0DC4-43E6-AE2A-9816F1D903CA}">
      <dgm:prSet/>
      <dgm:spPr/>
      <dgm:t>
        <a:bodyPr/>
        <a:lstStyle/>
        <a:p>
          <a:endParaRPr lang="en-GB"/>
        </a:p>
      </dgm:t>
    </dgm:pt>
    <dgm:pt modelId="{5E4006E5-CCF0-4433-BB8A-59535E5FED6D}">
      <dgm:prSet/>
      <dgm:spPr/>
      <dgm:t>
        <a:bodyPr/>
        <a:lstStyle/>
        <a:p>
          <a:pPr rtl="0"/>
          <a:r>
            <a:rPr lang="it-IT" b="1" i="0" dirty="0" smtClean="0"/>
            <a:t>CREDITO </a:t>
          </a:r>
          <a:endParaRPr lang="en-GB" dirty="0"/>
        </a:p>
      </dgm:t>
    </dgm:pt>
    <dgm:pt modelId="{E02D407D-DC1C-4A5D-A608-DF54684D8D81}" type="parTrans" cxnId="{66A02B1F-C5A8-47CA-A1F8-E747CC066EDC}">
      <dgm:prSet/>
      <dgm:spPr/>
      <dgm:t>
        <a:bodyPr/>
        <a:lstStyle/>
        <a:p>
          <a:endParaRPr lang="en-GB"/>
        </a:p>
      </dgm:t>
    </dgm:pt>
    <dgm:pt modelId="{F600FBB2-DC71-493E-9C7C-144C7B631357}" type="sibTrans" cxnId="{66A02B1F-C5A8-47CA-A1F8-E747CC066EDC}">
      <dgm:prSet/>
      <dgm:spPr/>
      <dgm:t>
        <a:bodyPr/>
        <a:lstStyle/>
        <a:p>
          <a:endParaRPr lang="en-GB"/>
        </a:p>
      </dgm:t>
    </dgm:pt>
    <dgm:pt modelId="{66C59E24-4541-41E8-809C-DB73334B714F}">
      <dgm:prSet/>
      <dgm:spPr/>
      <dgm:t>
        <a:bodyPr/>
        <a:lstStyle/>
        <a:p>
          <a:pPr rtl="0"/>
          <a:r>
            <a:rPr lang="it-IT" b="1" i="0" smtClean="0"/>
            <a:t>CERTIFICATE </a:t>
          </a:r>
          <a:endParaRPr lang="en-GB" dirty="0"/>
        </a:p>
      </dgm:t>
    </dgm:pt>
    <dgm:pt modelId="{E23553DF-E365-4515-90B0-0510EFEF6244}" type="parTrans" cxnId="{465438A6-EF00-45D5-9B85-34A5A716E116}">
      <dgm:prSet/>
      <dgm:spPr/>
      <dgm:t>
        <a:bodyPr/>
        <a:lstStyle/>
        <a:p>
          <a:endParaRPr lang="en-GB"/>
        </a:p>
      </dgm:t>
    </dgm:pt>
    <dgm:pt modelId="{42FABCDA-781F-4B57-B6E9-26C58421CF8C}" type="sibTrans" cxnId="{465438A6-EF00-45D5-9B85-34A5A716E116}">
      <dgm:prSet/>
      <dgm:spPr/>
      <dgm:t>
        <a:bodyPr/>
        <a:lstStyle/>
        <a:p>
          <a:endParaRPr lang="en-GB"/>
        </a:p>
      </dgm:t>
    </dgm:pt>
    <dgm:pt modelId="{43FE453A-296B-4FBA-9EF3-139C9C1B2D5A}" type="pres">
      <dgm:prSet presAssocID="{3FA25618-F1B3-4720-A1B4-F1A2C974AC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181BDC76-92C4-4123-BF80-5AE78806B566}" type="pres">
      <dgm:prSet presAssocID="{3E7FE4CE-4032-4131-8BB9-8B1B345C112F}" presName="boxAndChildren" presStyleCnt="0"/>
      <dgm:spPr/>
    </dgm:pt>
    <dgm:pt modelId="{E0A7FF59-8AEA-4004-A38A-CBE58A0A6446}" type="pres">
      <dgm:prSet presAssocID="{3E7FE4CE-4032-4131-8BB9-8B1B345C112F}" presName="parentTextBox" presStyleLbl="node1" presStyleIdx="0" presStyleCnt="1"/>
      <dgm:spPr/>
      <dgm:t>
        <a:bodyPr/>
        <a:lstStyle/>
        <a:p>
          <a:endParaRPr lang="en-GB"/>
        </a:p>
      </dgm:t>
    </dgm:pt>
    <dgm:pt modelId="{D9254A5F-AF53-4DC0-9342-E2D08605E1A4}" type="pres">
      <dgm:prSet presAssocID="{3E7FE4CE-4032-4131-8BB9-8B1B345C112F}" presName="entireBox" presStyleLbl="node1" presStyleIdx="0" presStyleCnt="1" custLinFactNeighborX="3953" custLinFactNeighborY="-864"/>
      <dgm:spPr/>
      <dgm:t>
        <a:bodyPr/>
        <a:lstStyle/>
        <a:p>
          <a:endParaRPr lang="en-GB"/>
        </a:p>
      </dgm:t>
    </dgm:pt>
    <dgm:pt modelId="{9AD5084F-7BDE-43F6-8408-FC86AC2C2C97}" type="pres">
      <dgm:prSet presAssocID="{3E7FE4CE-4032-4131-8BB9-8B1B345C112F}" presName="descendantBox" presStyleCnt="0"/>
      <dgm:spPr/>
    </dgm:pt>
    <dgm:pt modelId="{727E24A1-6021-4C18-900E-4F12171C0947}" type="pres">
      <dgm:prSet presAssocID="{4C6CF467-C7B7-465E-8A9F-A9A62D70F22A}" presName="childTextBox" presStyleLbl="fgAccFollowNode1" presStyleIdx="0" presStyleCnt="3" custLinFactNeighborY="37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E83F7D-ECD2-4E31-8746-8AFFB547CAF3}" type="pres">
      <dgm:prSet presAssocID="{66C59E24-4541-41E8-809C-DB73334B714F}" presName="childTextBox" presStyleLbl="fgAccFollowNode1" presStyleIdx="1" presStyleCnt="3" custLinFactNeighborY="125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16760FB-5ED2-43F2-B17C-008A06991EB2}" type="pres">
      <dgm:prSet presAssocID="{5E4006E5-CCF0-4433-BB8A-59535E5FED6D}" presName="childTextBox" presStyleLbl="fgAccFollowNode1" presStyleIdx="2" presStyleCnt="3" custLinFactNeighborY="3004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5438A6-EF00-45D5-9B85-34A5A716E116}" srcId="{3E7FE4CE-4032-4131-8BB9-8B1B345C112F}" destId="{66C59E24-4541-41E8-809C-DB73334B714F}" srcOrd="1" destOrd="0" parTransId="{E23553DF-E365-4515-90B0-0510EFEF6244}" sibTransId="{42FABCDA-781F-4B57-B6E9-26C58421CF8C}"/>
    <dgm:cxn modelId="{3A141D91-7FED-4D1D-AD2E-893C30F7C620}" type="presOf" srcId="{5E4006E5-CCF0-4433-BB8A-59535E5FED6D}" destId="{616760FB-5ED2-43F2-B17C-008A06991EB2}" srcOrd="0" destOrd="0" presId="urn:microsoft.com/office/officeart/2005/8/layout/process4"/>
    <dgm:cxn modelId="{8349D4A6-D058-487B-827C-917B0C9FBBDC}" srcId="{3FA25618-F1B3-4720-A1B4-F1A2C974AC38}" destId="{3E7FE4CE-4032-4131-8BB9-8B1B345C112F}" srcOrd="0" destOrd="0" parTransId="{17AB5600-ADA9-42D1-BCE7-12249667CEE4}" sibTransId="{B9164A29-97AA-47D3-860B-56B78C607692}"/>
    <dgm:cxn modelId="{893FA929-D58A-4173-AF51-601E717FD954}" type="presOf" srcId="{3E7FE4CE-4032-4131-8BB9-8B1B345C112F}" destId="{E0A7FF59-8AEA-4004-A38A-CBE58A0A6446}" srcOrd="0" destOrd="0" presId="urn:microsoft.com/office/officeart/2005/8/layout/process4"/>
    <dgm:cxn modelId="{4D13AE8B-FB1D-49BE-9D61-86EF2E1CB2B2}" type="presOf" srcId="{4C6CF467-C7B7-465E-8A9F-A9A62D70F22A}" destId="{727E24A1-6021-4C18-900E-4F12171C0947}" srcOrd="0" destOrd="0" presId="urn:microsoft.com/office/officeart/2005/8/layout/process4"/>
    <dgm:cxn modelId="{66A02B1F-C5A8-47CA-A1F8-E747CC066EDC}" srcId="{3E7FE4CE-4032-4131-8BB9-8B1B345C112F}" destId="{5E4006E5-CCF0-4433-BB8A-59535E5FED6D}" srcOrd="2" destOrd="0" parTransId="{E02D407D-DC1C-4A5D-A608-DF54684D8D81}" sibTransId="{F600FBB2-DC71-493E-9C7C-144C7B631357}"/>
    <dgm:cxn modelId="{26087491-9577-485E-B146-9AD1D7CAE90B}" type="presOf" srcId="{66C59E24-4541-41E8-809C-DB73334B714F}" destId="{15E83F7D-ECD2-4E31-8746-8AFFB547CAF3}" srcOrd="0" destOrd="0" presId="urn:microsoft.com/office/officeart/2005/8/layout/process4"/>
    <dgm:cxn modelId="{6ACED1AA-29EE-4F32-A0E8-5F1D5159C919}" type="presOf" srcId="{3FA25618-F1B3-4720-A1B4-F1A2C974AC38}" destId="{43FE453A-296B-4FBA-9EF3-139C9C1B2D5A}" srcOrd="0" destOrd="0" presId="urn:microsoft.com/office/officeart/2005/8/layout/process4"/>
    <dgm:cxn modelId="{ABC82B86-0DC4-43E6-AE2A-9816F1D903CA}" srcId="{3E7FE4CE-4032-4131-8BB9-8B1B345C112F}" destId="{4C6CF467-C7B7-465E-8A9F-A9A62D70F22A}" srcOrd="0" destOrd="0" parTransId="{2F786E29-5DFE-4499-B9D1-DD8902D1A633}" sibTransId="{79BC8578-1BA7-43A1-B189-6B616F78A164}"/>
    <dgm:cxn modelId="{B128F139-47BF-4293-A17C-2BB50E74CBA0}" type="presOf" srcId="{3E7FE4CE-4032-4131-8BB9-8B1B345C112F}" destId="{D9254A5F-AF53-4DC0-9342-E2D08605E1A4}" srcOrd="1" destOrd="0" presId="urn:microsoft.com/office/officeart/2005/8/layout/process4"/>
    <dgm:cxn modelId="{97E2F958-8D6C-41B9-8F33-528350940986}" type="presParOf" srcId="{43FE453A-296B-4FBA-9EF3-139C9C1B2D5A}" destId="{181BDC76-92C4-4123-BF80-5AE78806B566}" srcOrd="0" destOrd="0" presId="urn:microsoft.com/office/officeart/2005/8/layout/process4"/>
    <dgm:cxn modelId="{6FCDD8C1-F7C3-4F53-AF40-40F613C22B04}" type="presParOf" srcId="{181BDC76-92C4-4123-BF80-5AE78806B566}" destId="{E0A7FF59-8AEA-4004-A38A-CBE58A0A6446}" srcOrd="0" destOrd="0" presId="urn:microsoft.com/office/officeart/2005/8/layout/process4"/>
    <dgm:cxn modelId="{90A77FB4-6677-4F1E-A107-68D950D46C38}" type="presParOf" srcId="{181BDC76-92C4-4123-BF80-5AE78806B566}" destId="{D9254A5F-AF53-4DC0-9342-E2D08605E1A4}" srcOrd="1" destOrd="0" presId="urn:microsoft.com/office/officeart/2005/8/layout/process4"/>
    <dgm:cxn modelId="{2A0AFA03-FBAF-4946-8775-7177089CC01C}" type="presParOf" srcId="{181BDC76-92C4-4123-BF80-5AE78806B566}" destId="{9AD5084F-7BDE-43F6-8408-FC86AC2C2C97}" srcOrd="2" destOrd="0" presId="urn:microsoft.com/office/officeart/2005/8/layout/process4"/>
    <dgm:cxn modelId="{CFB1DEDF-A3A5-425B-8E75-9D4EDA436E51}" type="presParOf" srcId="{9AD5084F-7BDE-43F6-8408-FC86AC2C2C97}" destId="{727E24A1-6021-4C18-900E-4F12171C0947}" srcOrd="0" destOrd="0" presId="urn:microsoft.com/office/officeart/2005/8/layout/process4"/>
    <dgm:cxn modelId="{94EF5ABC-EE61-4918-8DB2-8827963BCE9A}" type="presParOf" srcId="{9AD5084F-7BDE-43F6-8408-FC86AC2C2C97}" destId="{15E83F7D-ECD2-4E31-8746-8AFFB547CAF3}" srcOrd="1" destOrd="0" presId="urn:microsoft.com/office/officeart/2005/8/layout/process4"/>
    <dgm:cxn modelId="{07F318FC-6569-4ACA-B426-C92B6EEACBEE}" type="presParOf" srcId="{9AD5084F-7BDE-43F6-8408-FC86AC2C2C97}" destId="{616760FB-5ED2-43F2-B17C-008A06991EB2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6884D0-3DC5-4B55-9526-17250813A7B3}" type="doc">
      <dgm:prSet loTypeId="urn:microsoft.com/office/officeart/2005/8/layout/default" loCatId="list" qsTypeId="urn:microsoft.com/office/officeart/2005/8/quickstyle/3d2" qsCatId="3D" csTypeId="urn:microsoft.com/office/officeart/2005/8/colors/accent5_1" csCatId="accent5" phldr="1"/>
      <dgm:spPr/>
      <dgm:t>
        <a:bodyPr/>
        <a:lstStyle/>
        <a:p>
          <a:endParaRPr lang="it-IT"/>
        </a:p>
      </dgm:t>
    </dgm:pt>
    <dgm:pt modelId="{D45FF557-F4F4-45A4-93BB-E6782BCBC61D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it-IT" sz="1800" b="1" i="0" dirty="0" smtClean="0">
              <a:latin typeface="Candara" panose="020E0502030303020204" pitchFamily="34" charset="0"/>
            </a:rPr>
            <a:t>Spendibilità delle qualificazioni 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gm:t>
    </dgm:pt>
    <dgm:pt modelId="{889C41B9-5FCE-4BF7-A7BC-04A0AA78634B}" type="parTrans" cxnId="{C4975454-34D1-4076-BE02-E2AF8CA11FC2}">
      <dgm:prSet/>
      <dgm:spPr/>
      <dgm:t>
        <a:bodyPr/>
        <a:lstStyle/>
        <a:p>
          <a:endParaRPr lang="en-GB" sz="1800"/>
        </a:p>
      </dgm:t>
    </dgm:pt>
    <dgm:pt modelId="{49C46557-B7BF-49D0-AA1B-965C979FA9F7}" type="sibTrans" cxnId="{C4975454-34D1-4076-BE02-E2AF8CA11FC2}">
      <dgm:prSet/>
      <dgm:spPr/>
      <dgm:t>
        <a:bodyPr/>
        <a:lstStyle/>
        <a:p>
          <a:endParaRPr lang="en-GB" sz="1800"/>
        </a:p>
      </dgm:t>
    </dgm:pt>
    <dgm:pt modelId="{85AEB839-152A-4674-8293-341F0F0D67AA}">
      <dgm:prSet custT="1"/>
      <dgm:spPr/>
      <dgm:t>
        <a:bodyPr/>
        <a:lstStyle/>
        <a:p>
          <a:pPr rtl="0"/>
          <a:r>
            <a:rPr lang="it-IT" sz="1800" b="1" i="0" dirty="0" smtClean="0">
              <a:latin typeface="Candara" panose="020E0502030303020204" pitchFamily="34" charset="0"/>
            </a:rPr>
            <a:t>Orientamento  permanente più efficace</a:t>
          </a:r>
          <a:endParaRPr lang="it-IT" sz="1800" b="1" i="0" dirty="0">
            <a:latin typeface="Candara" panose="020E0502030303020204" pitchFamily="34" charset="0"/>
          </a:endParaRPr>
        </a:p>
      </dgm:t>
    </dgm:pt>
    <dgm:pt modelId="{C116682C-1458-4A71-94C8-53D94E77F2A5}" type="parTrans" cxnId="{FC09B195-C40B-4EF5-A650-B771109658E3}">
      <dgm:prSet/>
      <dgm:spPr/>
      <dgm:t>
        <a:bodyPr/>
        <a:lstStyle/>
        <a:p>
          <a:endParaRPr lang="en-GB" sz="1800"/>
        </a:p>
      </dgm:t>
    </dgm:pt>
    <dgm:pt modelId="{6607C181-C544-4D72-BA05-51E597CFEF50}" type="sibTrans" cxnId="{FC09B195-C40B-4EF5-A650-B771109658E3}">
      <dgm:prSet/>
      <dgm:spPr/>
      <dgm:t>
        <a:bodyPr/>
        <a:lstStyle/>
        <a:p>
          <a:endParaRPr lang="en-GB" sz="1800"/>
        </a:p>
      </dgm:t>
    </dgm:pt>
    <dgm:pt modelId="{479728E8-6295-493A-854B-BAC2CE44461D}">
      <dgm:prSet custT="1"/>
      <dgm:spPr/>
      <dgm:t>
        <a:bodyPr/>
        <a:lstStyle/>
        <a:p>
          <a:pPr rtl="0"/>
          <a:r>
            <a:rPr kumimoji="0" lang="it-IT" sz="1800" b="1" i="0" u="none" strike="noStrike" cap="none" spc="0" normalizeH="0" baseline="0" noProof="0" dirty="0" smtClean="0">
              <a:ln/>
              <a:effectLst/>
              <a:uLnTx/>
              <a:uFillTx/>
              <a:latin typeface="Candara" panose="020E0502030303020204" pitchFamily="34" charset="0"/>
            </a:rPr>
            <a:t>Personalizzazione dei percorsi attraverso l’analisi dei fabbisogni</a:t>
          </a:r>
        </a:p>
      </dgm:t>
    </dgm:pt>
    <dgm:pt modelId="{3FE2B94B-31D7-4546-9630-80DFC990F2B7}" type="parTrans" cxnId="{1CAD2B5D-F01B-40E1-B314-ABF6A0804A7F}">
      <dgm:prSet/>
      <dgm:spPr/>
      <dgm:t>
        <a:bodyPr/>
        <a:lstStyle/>
        <a:p>
          <a:endParaRPr lang="en-GB" sz="1800"/>
        </a:p>
      </dgm:t>
    </dgm:pt>
    <dgm:pt modelId="{08DE9C0F-9BBB-48E3-AA72-2E30E8327200}" type="sibTrans" cxnId="{1CAD2B5D-F01B-40E1-B314-ABF6A0804A7F}">
      <dgm:prSet/>
      <dgm:spPr/>
      <dgm:t>
        <a:bodyPr/>
        <a:lstStyle/>
        <a:p>
          <a:endParaRPr lang="en-GB" sz="1800"/>
        </a:p>
      </dgm:t>
    </dgm:pt>
    <dgm:pt modelId="{7E2FD6B2-53AC-41EA-8E3E-ED6C061BF163}">
      <dgm:prSet custT="1"/>
      <dgm:spPr/>
      <dgm:t>
        <a:bodyPr/>
        <a:lstStyle/>
        <a:p>
          <a:pPr rtl="0"/>
          <a:r>
            <a:rPr lang="it-IT" sz="1800" b="1" i="0" dirty="0">
              <a:latin typeface="Candara" panose="020E0502030303020204" pitchFamily="34" charset="0"/>
            </a:rPr>
            <a:t>Certificazione delle competenze comunque </a:t>
          </a:r>
          <a:r>
            <a:rPr lang="it-IT" sz="1800" b="1" i="0" dirty="0" smtClean="0">
              <a:latin typeface="Candara" panose="020E0502030303020204" pitchFamily="34" charset="0"/>
            </a:rPr>
            <a:t>acquisite</a:t>
          </a:r>
          <a:endParaRPr lang="it-IT" sz="1800" b="0" i="1" dirty="0">
            <a:latin typeface="Candara" panose="020E0502030303020204" pitchFamily="34" charset="0"/>
          </a:endParaRPr>
        </a:p>
      </dgm:t>
    </dgm:pt>
    <dgm:pt modelId="{354A5325-25C8-4736-847F-DC308DF61488}" type="parTrans" cxnId="{D0E11931-D057-4A1A-8224-1CAF1EA13EE2}">
      <dgm:prSet/>
      <dgm:spPr/>
      <dgm:t>
        <a:bodyPr/>
        <a:lstStyle/>
        <a:p>
          <a:endParaRPr lang="en-GB" sz="1800"/>
        </a:p>
      </dgm:t>
    </dgm:pt>
    <dgm:pt modelId="{F7B8C979-EE40-4E6B-806B-5DD6ACE3D056}" type="sibTrans" cxnId="{D0E11931-D057-4A1A-8224-1CAF1EA13EE2}">
      <dgm:prSet/>
      <dgm:spPr/>
      <dgm:t>
        <a:bodyPr/>
        <a:lstStyle/>
        <a:p>
          <a:endParaRPr lang="en-GB" sz="1800"/>
        </a:p>
      </dgm:t>
    </dgm:pt>
    <dgm:pt modelId="{4A723366-2529-4339-B73D-114E73624DB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it-IT" sz="1800" b="1" dirty="0" smtClean="0">
              <a:latin typeface="Candara" panose="020E0502030303020204" pitchFamily="34" charset="0"/>
            </a:rPr>
            <a:t>Raccordo tra il sistema italiano e i sistemi degli altri Paesi europei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gm:t>
    </dgm:pt>
    <dgm:pt modelId="{33BA29EB-18F2-4218-BD2D-9639D243E39D}" type="parTrans" cxnId="{6B97DB32-0991-4A5D-B987-0F3F70382D64}">
      <dgm:prSet/>
      <dgm:spPr/>
      <dgm:t>
        <a:bodyPr/>
        <a:lstStyle/>
        <a:p>
          <a:endParaRPr lang="en-GB" sz="1800"/>
        </a:p>
      </dgm:t>
    </dgm:pt>
    <dgm:pt modelId="{D44E41E7-25AC-4B08-8BE7-35FC0B64636B}" type="sibTrans" cxnId="{6B97DB32-0991-4A5D-B987-0F3F70382D64}">
      <dgm:prSet/>
      <dgm:spPr/>
      <dgm:t>
        <a:bodyPr/>
        <a:lstStyle/>
        <a:p>
          <a:endParaRPr lang="en-GB" sz="1800"/>
        </a:p>
      </dgm:t>
    </dgm:pt>
    <dgm:pt modelId="{1EFF9D8B-0BB6-4137-AD0C-15933BA0F435}">
      <dgm:prSet custT="1"/>
      <dgm:spPr/>
      <dgm:t>
        <a:bodyPr/>
        <a:lstStyle/>
        <a:p>
          <a:pPr rtl="0"/>
          <a:r>
            <a:rPr lang="it-IT" sz="1800" b="1" i="0" dirty="0" smtClean="0">
              <a:latin typeface="Candara" panose="020E0502030303020204" pitchFamily="34" charset="0"/>
            </a:rPr>
            <a:t>Migliore </a:t>
          </a:r>
          <a:r>
            <a:rPr lang="it-IT" sz="1800" b="1" i="0" dirty="0" err="1" smtClean="0">
              <a:latin typeface="Candara" panose="020E0502030303020204" pitchFamily="34" charset="0"/>
            </a:rPr>
            <a:t>profilazione</a:t>
          </a:r>
          <a:r>
            <a:rPr lang="it-IT" sz="1800" b="1" i="0" dirty="0" smtClean="0">
              <a:latin typeface="Candara" panose="020E0502030303020204" pitchFamily="34" charset="0"/>
            </a:rPr>
            <a:t> dei risultati di apprendimento</a:t>
          </a:r>
        </a:p>
      </dgm:t>
    </dgm:pt>
    <dgm:pt modelId="{31A290BE-D246-4D2B-BC9E-5218EE563196}" type="parTrans" cxnId="{D8DCC925-D117-40CB-BB33-39F28378C2AF}">
      <dgm:prSet/>
      <dgm:spPr/>
      <dgm:t>
        <a:bodyPr/>
        <a:lstStyle/>
        <a:p>
          <a:endParaRPr lang="en-GB" sz="1800"/>
        </a:p>
      </dgm:t>
    </dgm:pt>
    <dgm:pt modelId="{B06D4436-8EEB-4110-92A0-C0084FB0721C}" type="sibTrans" cxnId="{D8DCC925-D117-40CB-BB33-39F28378C2AF}">
      <dgm:prSet/>
      <dgm:spPr/>
      <dgm:t>
        <a:bodyPr/>
        <a:lstStyle/>
        <a:p>
          <a:endParaRPr lang="en-GB" sz="1800"/>
        </a:p>
      </dgm:t>
    </dgm:pt>
    <dgm:pt modelId="{AE1F82F0-1096-4955-A9D1-D0BAB9477C34}">
      <dgm:prSet custT="1"/>
      <dgm:spPr/>
      <dgm:t>
        <a:bodyPr/>
        <a:lstStyle/>
        <a:p>
          <a:pPr rtl="0"/>
          <a:r>
            <a:rPr lang="it-IT" sz="1800" b="1" i="0" dirty="0" smtClean="0">
              <a:latin typeface="Candara" panose="020E0502030303020204" pitchFamily="34" charset="0"/>
            </a:rPr>
            <a:t>Progettazione integrata tra formazione e mondo del lavoro</a:t>
          </a:r>
        </a:p>
      </dgm:t>
    </dgm:pt>
    <dgm:pt modelId="{45D38D0E-B0C1-4503-887F-08E4DF756CB1}" type="parTrans" cxnId="{1CFEEEAA-F4F3-41FD-B586-9851A5E495BF}">
      <dgm:prSet/>
      <dgm:spPr/>
      <dgm:t>
        <a:bodyPr/>
        <a:lstStyle/>
        <a:p>
          <a:endParaRPr lang="en-GB" sz="1800"/>
        </a:p>
      </dgm:t>
    </dgm:pt>
    <dgm:pt modelId="{D68B3756-D3AA-40AA-9A94-849947180E50}" type="sibTrans" cxnId="{1CFEEEAA-F4F3-41FD-B586-9851A5E495BF}">
      <dgm:prSet/>
      <dgm:spPr/>
      <dgm:t>
        <a:bodyPr/>
        <a:lstStyle/>
        <a:p>
          <a:endParaRPr lang="en-GB" sz="1800"/>
        </a:p>
      </dgm:t>
    </dgm:pt>
    <dgm:pt modelId="{CAC9B72E-094F-4731-AB65-1D8D07543DC5}">
      <dgm:prSet custT="1"/>
      <dgm:spPr/>
      <dgm:t>
        <a:bodyPr/>
        <a:lstStyle/>
        <a:p>
          <a:pPr rtl="0"/>
          <a:r>
            <a:rPr lang="it-IT" sz="1800" b="1" i="0" u="none" strike="noStrike" cap="none" dirty="0" smtClean="0">
              <a:latin typeface="Candara" panose="020E0502030303020204" pitchFamily="34" charset="0"/>
              <a:ea typeface="Calibri"/>
              <a:cs typeface="Calibri"/>
              <a:sym typeface="Calibri"/>
            </a:rPr>
            <a:t>Interoperabilità delle banca dati </a:t>
          </a:r>
        </a:p>
      </dgm:t>
    </dgm:pt>
    <dgm:pt modelId="{EF80467C-0F6D-4347-A882-1FB9C6DB4502}" type="parTrans" cxnId="{A0D76376-E198-40DD-A4CD-1737DA84DBD7}">
      <dgm:prSet/>
      <dgm:spPr/>
      <dgm:t>
        <a:bodyPr/>
        <a:lstStyle/>
        <a:p>
          <a:endParaRPr lang="en-GB" sz="1800"/>
        </a:p>
      </dgm:t>
    </dgm:pt>
    <dgm:pt modelId="{D11F7889-F620-416C-8D98-18ACCDCCEAA4}" type="sibTrans" cxnId="{A0D76376-E198-40DD-A4CD-1737DA84DBD7}">
      <dgm:prSet/>
      <dgm:spPr/>
      <dgm:t>
        <a:bodyPr/>
        <a:lstStyle/>
        <a:p>
          <a:endParaRPr lang="en-GB" sz="1800"/>
        </a:p>
      </dgm:t>
    </dgm:pt>
    <dgm:pt modelId="{0ED628C9-9651-4F89-BE84-5DFD4BE21570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it-IT" sz="1800" b="1" i="0" kern="1200" smtClean="0">
              <a:latin typeface="Candara" panose="020E0502030303020204" pitchFamily="34" charset="0"/>
            </a:rPr>
            <a:t>Coordinamento dell’offerta </a:t>
          </a:r>
          <a:r>
            <a:rPr lang="it-IT" sz="1800" b="1" i="0" kern="1200" smtClean="0">
              <a:latin typeface="Candara" panose="020E0502030303020204" pitchFamily="34" charset="0"/>
              <a:ea typeface="+mn-ea"/>
              <a:cs typeface="+mn-cs"/>
              <a:sym typeface="Arial"/>
            </a:rPr>
            <a:t>pubblica</a:t>
          </a:r>
          <a:r>
            <a:rPr lang="it-IT" sz="1800" b="1" i="0" kern="1200" smtClean="0">
              <a:latin typeface="Candara" panose="020E0502030303020204" pitchFamily="34" charset="0"/>
            </a:rPr>
            <a:t> di istruzione e formazione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gm:t>
    </dgm:pt>
    <dgm:pt modelId="{35C4D6C9-14F3-46D5-9266-C01355091B7C}" type="parTrans" cxnId="{BAED290A-2DE8-4857-A3FF-8909CFCA99DB}">
      <dgm:prSet/>
      <dgm:spPr/>
      <dgm:t>
        <a:bodyPr/>
        <a:lstStyle/>
        <a:p>
          <a:endParaRPr lang="en-GB"/>
        </a:p>
      </dgm:t>
    </dgm:pt>
    <dgm:pt modelId="{F4109088-0EF3-41A8-BB19-4AAD865D2E27}" type="sibTrans" cxnId="{BAED290A-2DE8-4857-A3FF-8909CFCA99DB}">
      <dgm:prSet/>
      <dgm:spPr/>
      <dgm:t>
        <a:bodyPr/>
        <a:lstStyle/>
        <a:p>
          <a:endParaRPr lang="en-GB"/>
        </a:p>
      </dgm:t>
    </dgm:pt>
    <dgm:pt modelId="{48513535-7EF6-415A-82C3-B66AABD635C4}" type="pres">
      <dgm:prSet presAssocID="{FE6884D0-3DC5-4B55-9526-17250813A7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F2ED052-A7A8-4F15-9EF5-AB6867F34B6C}" type="pres">
      <dgm:prSet presAssocID="{4A723366-2529-4339-B73D-114E73624DBE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53F9CF3-CCCC-4D22-BA44-BC2648320AA8}" type="pres">
      <dgm:prSet presAssocID="{D44E41E7-25AC-4B08-8BE7-35FC0B64636B}" presName="sibTrans" presStyleCnt="0"/>
      <dgm:spPr/>
      <dgm:t>
        <a:bodyPr/>
        <a:lstStyle/>
        <a:p>
          <a:endParaRPr lang="en-GB"/>
        </a:p>
      </dgm:t>
    </dgm:pt>
    <dgm:pt modelId="{9E60360D-7F0B-47F5-9E67-8AD4CBEE9AD1}" type="pres">
      <dgm:prSet presAssocID="{0ED628C9-9651-4F89-BE84-5DFD4BE21570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A746DC5-681F-465F-BBF3-2BB94315F987}" type="pres">
      <dgm:prSet presAssocID="{F4109088-0EF3-41A8-BB19-4AAD865D2E27}" presName="sibTrans" presStyleCnt="0"/>
      <dgm:spPr/>
    </dgm:pt>
    <dgm:pt modelId="{D0C2B376-B026-482D-B270-099015B17406}" type="pres">
      <dgm:prSet presAssocID="{D45FF557-F4F4-45A4-93BB-E6782BCBC61D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E3B0E00-7E5C-4DB8-B272-73DA168BF315}" type="pres">
      <dgm:prSet presAssocID="{49C46557-B7BF-49D0-AA1B-965C979FA9F7}" presName="sibTrans" presStyleCnt="0"/>
      <dgm:spPr/>
      <dgm:t>
        <a:bodyPr/>
        <a:lstStyle/>
        <a:p>
          <a:endParaRPr lang="en-GB"/>
        </a:p>
      </dgm:t>
    </dgm:pt>
    <dgm:pt modelId="{17C7DBFB-B8DF-46C2-B9D1-A5774AD2FCD8}" type="pres">
      <dgm:prSet presAssocID="{1EFF9D8B-0BB6-4137-AD0C-15933BA0F435}" presName="node" presStyleLbl="node1" presStyleIdx="3" presStyleCnt="9" custLinFactNeighborX="0" custLinFactNeighborY="9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E6E639-3FAB-4FAE-BD1D-1475C2AA5312}" type="pres">
      <dgm:prSet presAssocID="{B06D4436-8EEB-4110-92A0-C0084FB0721C}" presName="sibTrans" presStyleCnt="0"/>
      <dgm:spPr/>
      <dgm:t>
        <a:bodyPr/>
        <a:lstStyle/>
        <a:p>
          <a:endParaRPr lang="en-GB"/>
        </a:p>
      </dgm:t>
    </dgm:pt>
    <dgm:pt modelId="{35831C78-2555-4BCA-B3A2-1BC1B3ABF260}" type="pres">
      <dgm:prSet presAssocID="{AE1F82F0-1096-4955-A9D1-D0BAB9477C34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7FCA97B-5D1C-4E14-8836-556898A8DD64}" type="pres">
      <dgm:prSet presAssocID="{D68B3756-D3AA-40AA-9A94-849947180E50}" presName="sibTrans" presStyleCnt="0"/>
      <dgm:spPr/>
      <dgm:t>
        <a:bodyPr/>
        <a:lstStyle/>
        <a:p>
          <a:endParaRPr lang="en-GB"/>
        </a:p>
      </dgm:t>
    </dgm:pt>
    <dgm:pt modelId="{45C98F6E-61E8-476A-AF6B-E0719AEE9D29}" type="pres">
      <dgm:prSet presAssocID="{85AEB839-152A-4674-8293-341F0F0D67AA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6A1D083-53D5-4F07-B9D9-205984E5B593}" type="pres">
      <dgm:prSet presAssocID="{6607C181-C544-4D72-BA05-51E597CFEF50}" presName="sibTrans" presStyleCnt="0"/>
      <dgm:spPr/>
      <dgm:t>
        <a:bodyPr/>
        <a:lstStyle/>
        <a:p>
          <a:endParaRPr lang="en-GB"/>
        </a:p>
      </dgm:t>
    </dgm:pt>
    <dgm:pt modelId="{EC187259-B1A4-4076-BB7A-D1A37328E6E3}" type="pres">
      <dgm:prSet presAssocID="{479728E8-6295-493A-854B-BAC2CE44461D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A54486D-0F86-470B-811E-D6B8F248164E}" type="pres">
      <dgm:prSet presAssocID="{08DE9C0F-9BBB-48E3-AA72-2E30E8327200}" presName="sibTrans" presStyleCnt="0"/>
      <dgm:spPr/>
      <dgm:t>
        <a:bodyPr/>
        <a:lstStyle/>
        <a:p>
          <a:endParaRPr lang="en-GB"/>
        </a:p>
      </dgm:t>
    </dgm:pt>
    <dgm:pt modelId="{2017F2F6-0B93-4DEB-B3A2-4598E9FB0DBB}" type="pres">
      <dgm:prSet presAssocID="{7E2FD6B2-53AC-41EA-8E3E-ED6C061BF163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1678A7B-5BD3-47E0-9C3F-71D195E7DD78}" type="pres">
      <dgm:prSet presAssocID="{F7B8C979-EE40-4E6B-806B-5DD6ACE3D056}" presName="sibTrans" presStyleCnt="0"/>
      <dgm:spPr/>
      <dgm:t>
        <a:bodyPr/>
        <a:lstStyle/>
        <a:p>
          <a:endParaRPr lang="en-GB"/>
        </a:p>
      </dgm:t>
    </dgm:pt>
    <dgm:pt modelId="{2811E2F7-FD6D-4B41-9B1B-A8D3AB347C36}" type="pres">
      <dgm:prSet presAssocID="{CAC9B72E-094F-4731-AB65-1D8D07543DC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CAD2B5D-F01B-40E1-B314-ABF6A0804A7F}" srcId="{FE6884D0-3DC5-4B55-9526-17250813A7B3}" destId="{479728E8-6295-493A-854B-BAC2CE44461D}" srcOrd="6" destOrd="0" parTransId="{3FE2B94B-31D7-4546-9630-80DFC990F2B7}" sibTransId="{08DE9C0F-9BBB-48E3-AA72-2E30E8327200}"/>
    <dgm:cxn modelId="{3677FAA0-BCE0-4C70-8D49-04A2F18CB40F}" type="presOf" srcId="{AE1F82F0-1096-4955-A9D1-D0BAB9477C34}" destId="{35831C78-2555-4BCA-B3A2-1BC1B3ABF260}" srcOrd="0" destOrd="0" presId="urn:microsoft.com/office/officeart/2005/8/layout/default"/>
    <dgm:cxn modelId="{6B97DB32-0991-4A5D-B987-0F3F70382D64}" srcId="{FE6884D0-3DC5-4B55-9526-17250813A7B3}" destId="{4A723366-2529-4339-B73D-114E73624DBE}" srcOrd="0" destOrd="0" parTransId="{33BA29EB-18F2-4218-BD2D-9639D243E39D}" sibTransId="{D44E41E7-25AC-4B08-8BE7-35FC0B64636B}"/>
    <dgm:cxn modelId="{3FF414DA-097E-4FDB-8E4D-821B9602A2C9}" type="presOf" srcId="{0ED628C9-9651-4F89-BE84-5DFD4BE21570}" destId="{9E60360D-7F0B-47F5-9E67-8AD4CBEE9AD1}" srcOrd="0" destOrd="0" presId="urn:microsoft.com/office/officeart/2005/8/layout/default"/>
    <dgm:cxn modelId="{8C1A2B76-1FC3-4C87-B415-26DDD265E914}" type="presOf" srcId="{CAC9B72E-094F-4731-AB65-1D8D07543DC5}" destId="{2811E2F7-FD6D-4B41-9B1B-A8D3AB347C36}" srcOrd="0" destOrd="0" presId="urn:microsoft.com/office/officeart/2005/8/layout/default"/>
    <dgm:cxn modelId="{FC09B195-C40B-4EF5-A650-B771109658E3}" srcId="{FE6884D0-3DC5-4B55-9526-17250813A7B3}" destId="{85AEB839-152A-4674-8293-341F0F0D67AA}" srcOrd="5" destOrd="0" parTransId="{C116682C-1458-4A71-94C8-53D94E77F2A5}" sibTransId="{6607C181-C544-4D72-BA05-51E597CFEF50}"/>
    <dgm:cxn modelId="{1BDFA1AA-3D92-4B2F-93F3-47A3A93B28C9}" type="presOf" srcId="{4A723366-2529-4339-B73D-114E73624DBE}" destId="{AF2ED052-A7A8-4F15-9EF5-AB6867F34B6C}" srcOrd="0" destOrd="0" presId="urn:microsoft.com/office/officeart/2005/8/layout/default"/>
    <dgm:cxn modelId="{D0E11931-D057-4A1A-8224-1CAF1EA13EE2}" srcId="{FE6884D0-3DC5-4B55-9526-17250813A7B3}" destId="{7E2FD6B2-53AC-41EA-8E3E-ED6C061BF163}" srcOrd="7" destOrd="0" parTransId="{354A5325-25C8-4736-847F-DC308DF61488}" sibTransId="{F7B8C979-EE40-4E6B-806B-5DD6ACE3D056}"/>
    <dgm:cxn modelId="{1CFEEEAA-F4F3-41FD-B586-9851A5E495BF}" srcId="{FE6884D0-3DC5-4B55-9526-17250813A7B3}" destId="{AE1F82F0-1096-4955-A9D1-D0BAB9477C34}" srcOrd="4" destOrd="0" parTransId="{45D38D0E-B0C1-4503-887F-08E4DF756CB1}" sibTransId="{D68B3756-D3AA-40AA-9A94-849947180E50}"/>
    <dgm:cxn modelId="{A0D76376-E198-40DD-A4CD-1737DA84DBD7}" srcId="{FE6884D0-3DC5-4B55-9526-17250813A7B3}" destId="{CAC9B72E-094F-4731-AB65-1D8D07543DC5}" srcOrd="8" destOrd="0" parTransId="{EF80467C-0F6D-4347-A882-1FB9C6DB4502}" sibTransId="{D11F7889-F620-416C-8D98-18ACCDCCEAA4}"/>
    <dgm:cxn modelId="{19010054-3F1E-4A64-AACD-ADB5B1EE4B48}" type="presOf" srcId="{1EFF9D8B-0BB6-4137-AD0C-15933BA0F435}" destId="{17C7DBFB-B8DF-46C2-B9D1-A5774AD2FCD8}" srcOrd="0" destOrd="0" presId="urn:microsoft.com/office/officeart/2005/8/layout/default"/>
    <dgm:cxn modelId="{EA476EEC-F509-4140-9120-520C0BDB5AC7}" type="presOf" srcId="{479728E8-6295-493A-854B-BAC2CE44461D}" destId="{EC187259-B1A4-4076-BB7A-D1A37328E6E3}" srcOrd="0" destOrd="0" presId="urn:microsoft.com/office/officeart/2005/8/layout/default"/>
    <dgm:cxn modelId="{1E4A6BB2-4211-4946-8F55-02BFADF072A0}" type="presOf" srcId="{7E2FD6B2-53AC-41EA-8E3E-ED6C061BF163}" destId="{2017F2F6-0B93-4DEB-B3A2-4598E9FB0DBB}" srcOrd="0" destOrd="0" presId="urn:microsoft.com/office/officeart/2005/8/layout/default"/>
    <dgm:cxn modelId="{84A2E7F8-B3FF-4517-843B-54C22D567578}" type="presOf" srcId="{FE6884D0-3DC5-4B55-9526-17250813A7B3}" destId="{48513535-7EF6-415A-82C3-B66AABD635C4}" srcOrd="0" destOrd="0" presId="urn:microsoft.com/office/officeart/2005/8/layout/default"/>
    <dgm:cxn modelId="{C4975454-34D1-4076-BE02-E2AF8CA11FC2}" srcId="{FE6884D0-3DC5-4B55-9526-17250813A7B3}" destId="{D45FF557-F4F4-45A4-93BB-E6782BCBC61D}" srcOrd="2" destOrd="0" parTransId="{889C41B9-5FCE-4BF7-A7BC-04A0AA78634B}" sibTransId="{49C46557-B7BF-49D0-AA1B-965C979FA9F7}"/>
    <dgm:cxn modelId="{BAED290A-2DE8-4857-A3FF-8909CFCA99DB}" srcId="{FE6884D0-3DC5-4B55-9526-17250813A7B3}" destId="{0ED628C9-9651-4F89-BE84-5DFD4BE21570}" srcOrd="1" destOrd="0" parTransId="{35C4D6C9-14F3-46D5-9266-C01355091B7C}" sibTransId="{F4109088-0EF3-41A8-BB19-4AAD865D2E27}"/>
    <dgm:cxn modelId="{25D5C1CF-9CAD-4EE3-BE11-78247EDDA300}" type="presOf" srcId="{85AEB839-152A-4674-8293-341F0F0D67AA}" destId="{45C98F6E-61E8-476A-AF6B-E0719AEE9D29}" srcOrd="0" destOrd="0" presId="urn:microsoft.com/office/officeart/2005/8/layout/default"/>
    <dgm:cxn modelId="{D8DCC925-D117-40CB-BB33-39F28378C2AF}" srcId="{FE6884D0-3DC5-4B55-9526-17250813A7B3}" destId="{1EFF9D8B-0BB6-4137-AD0C-15933BA0F435}" srcOrd="3" destOrd="0" parTransId="{31A290BE-D246-4D2B-BC9E-5218EE563196}" sibTransId="{B06D4436-8EEB-4110-92A0-C0084FB0721C}"/>
    <dgm:cxn modelId="{E850C59F-0F68-43EE-B757-4318A3EE2BCA}" type="presOf" srcId="{D45FF557-F4F4-45A4-93BB-E6782BCBC61D}" destId="{D0C2B376-B026-482D-B270-099015B17406}" srcOrd="0" destOrd="0" presId="urn:microsoft.com/office/officeart/2005/8/layout/default"/>
    <dgm:cxn modelId="{1EFD6249-DDD7-43BA-8D8B-A39A23DE9858}" type="presParOf" srcId="{48513535-7EF6-415A-82C3-B66AABD635C4}" destId="{AF2ED052-A7A8-4F15-9EF5-AB6867F34B6C}" srcOrd="0" destOrd="0" presId="urn:microsoft.com/office/officeart/2005/8/layout/default"/>
    <dgm:cxn modelId="{0E6A0B0C-CBA6-42E2-AFA1-A7C3709370EB}" type="presParOf" srcId="{48513535-7EF6-415A-82C3-B66AABD635C4}" destId="{853F9CF3-CCCC-4D22-BA44-BC2648320AA8}" srcOrd="1" destOrd="0" presId="urn:microsoft.com/office/officeart/2005/8/layout/default"/>
    <dgm:cxn modelId="{433C3C28-FFF3-4D88-8EDE-E87F42ED7494}" type="presParOf" srcId="{48513535-7EF6-415A-82C3-B66AABD635C4}" destId="{9E60360D-7F0B-47F5-9E67-8AD4CBEE9AD1}" srcOrd="2" destOrd="0" presId="urn:microsoft.com/office/officeart/2005/8/layout/default"/>
    <dgm:cxn modelId="{A73AD49B-C5C8-4EA2-BDE5-3AE2963E063E}" type="presParOf" srcId="{48513535-7EF6-415A-82C3-B66AABD635C4}" destId="{CA746DC5-681F-465F-BBF3-2BB94315F987}" srcOrd="3" destOrd="0" presId="urn:microsoft.com/office/officeart/2005/8/layout/default"/>
    <dgm:cxn modelId="{B4DF7BBF-3B24-49AF-B4CB-BF4987B35B58}" type="presParOf" srcId="{48513535-7EF6-415A-82C3-B66AABD635C4}" destId="{D0C2B376-B026-482D-B270-099015B17406}" srcOrd="4" destOrd="0" presId="urn:microsoft.com/office/officeart/2005/8/layout/default"/>
    <dgm:cxn modelId="{46BD1CF2-054C-485B-8BCC-6C68D957AFD3}" type="presParOf" srcId="{48513535-7EF6-415A-82C3-B66AABD635C4}" destId="{AE3B0E00-7E5C-4DB8-B272-73DA168BF315}" srcOrd="5" destOrd="0" presId="urn:microsoft.com/office/officeart/2005/8/layout/default"/>
    <dgm:cxn modelId="{BD919269-4FC8-483E-9FA0-550B51515602}" type="presParOf" srcId="{48513535-7EF6-415A-82C3-B66AABD635C4}" destId="{17C7DBFB-B8DF-46C2-B9D1-A5774AD2FCD8}" srcOrd="6" destOrd="0" presId="urn:microsoft.com/office/officeart/2005/8/layout/default"/>
    <dgm:cxn modelId="{B49CD760-96C3-43C1-87CA-D2D7537E9AEE}" type="presParOf" srcId="{48513535-7EF6-415A-82C3-B66AABD635C4}" destId="{43E6E639-3FAB-4FAE-BD1D-1475C2AA5312}" srcOrd="7" destOrd="0" presId="urn:microsoft.com/office/officeart/2005/8/layout/default"/>
    <dgm:cxn modelId="{70936C02-B993-4BBF-A66E-2AE95F8422FD}" type="presParOf" srcId="{48513535-7EF6-415A-82C3-B66AABD635C4}" destId="{35831C78-2555-4BCA-B3A2-1BC1B3ABF260}" srcOrd="8" destOrd="0" presId="urn:microsoft.com/office/officeart/2005/8/layout/default"/>
    <dgm:cxn modelId="{CD0F7373-752E-465D-810D-790980A6E8DC}" type="presParOf" srcId="{48513535-7EF6-415A-82C3-B66AABD635C4}" destId="{D7FCA97B-5D1C-4E14-8836-556898A8DD64}" srcOrd="9" destOrd="0" presId="urn:microsoft.com/office/officeart/2005/8/layout/default"/>
    <dgm:cxn modelId="{52E71C9C-3329-4B36-B40A-160AAA403D6E}" type="presParOf" srcId="{48513535-7EF6-415A-82C3-B66AABD635C4}" destId="{45C98F6E-61E8-476A-AF6B-E0719AEE9D29}" srcOrd="10" destOrd="0" presId="urn:microsoft.com/office/officeart/2005/8/layout/default"/>
    <dgm:cxn modelId="{2F9F1DFD-9F2A-4BBA-AE40-E5E70075C86C}" type="presParOf" srcId="{48513535-7EF6-415A-82C3-B66AABD635C4}" destId="{E6A1D083-53D5-4F07-B9D9-205984E5B593}" srcOrd="11" destOrd="0" presId="urn:microsoft.com/office/officeart/2005/8/layout/default"/>
    <dgm:cxn modelId="{822E2367-9A4E-40C1-AF33-44501DFE402A}" type="presParOf" srcId="{48513535-7EF6-415A-82C3-B66AABD635C4}" destId="{EC187259-B1A4-4076-BB7A-D1A37328E6E3}" srcOrd="12" destOrd="0" presId="urn:microsoft.com/office/officeart/2005/8/layout/default"/>
    <dgm:cxn modelId="{4E05FAEF-265B-4ED9-B40F-06765CC3D2AF}" type="presParOf" srcId="{48513535-7EF6-415A-82C3-B66AABD635C4}" destId="{0A54486D-0F86-470B-811E-D6B8F248164E}" srcOrd="13" destOrd="0" presId="urn:microsoft.com/office/officeart/2005/8/layout/default"/>
    <dgm:cxn modelId="{DE0B611E-7DC4-4DFF-82EF-924773122E9C}" type="presParOf" srcId="{48513535-7EF6-415A-82C3-B66AABD635C4}" destId="{2017F2F6-0B93-4DEB-B3A2-4598E9FB0DBB}" srcOrd="14" destOrd="0" presId="urn:microsoft.com/office/officeart/2005/8/layout/default"/>
    <dgm:cxn modelId="{602EC07D-1B79-4685-A764-A1C8C73E5251}" type="presParOf" srcId="{48513535-7EF6-415A-82C3-B66AABD635C4}" destId="{A1678A7B-5BD3-47E0-9C3F-71D195E7DD78}" srcOrd="15" destOrd="0" presId="urn:microsoft.com/office/officeart/2005/8/layout/default"/>
    <dgm:cxn modelId="{06111489-D0F7-4787-8A40-029ACDCAAAB7}" type="presParOf" srcId="{48513535-7EF6-415A-82C3-B66AABD635C4}" destId="{2811E2F7-FD6D-4B41-9B1B-A8D3AB347C36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3607F2-1331-4036-90B1-D0091DC1B239}">
      <dsp:nvSpPr>
        <dsp:cNvPr id="0" name=""/>
        <dsp:cNvSpPr/>
      </dsp:nvSpPr>
      <dsp:spPr>
        <a:xfrm>
          <a:off x="0" y="30"/>
          <a:ext cx="4981811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D4C66B-7851-4DFA-9E1A-0BA4A4B23259}">
      <dsp:nvSpPr>
        <dsp:cNvPr id="0" name=""/>
        <dsp:cNvSpPr/>
      </dsp:nvSpPr>
      <dsp:spPr>
        <a:xfrm>
          <a:off x="0" y="30"/>
          <a:ext cx="4981811" cy="996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0" i="0" kern="1200" dirty="0" smtClean="0">
              <a:latin typeface="Candara" panose="020E0502030303020204" pitchFamily="34" charset="0"/>
            </a:rPr>
            <a:t>Consolidare l’</a:t>
          </a:r>
          <a:r>
            <a:rPr lang="it-IT" sz="2000" b="1" i="0" kern="1200" dirty="0" smtClean="0">
              <a:latin typeface="Candara" panose="020E0502030303020204" pitchFamily="34" charset="0"/>
            </a:rPr>
            <a:t>importanza della trasparenza delle qualificazioni</a:t>
          </a:r>
          <a:endParaRPr lang="en-GB" sz="2000" kern="1200" dirty="0">
            <a:latin typeface="Candara" panose="020E0502030303020204" pitchFamily="34" charset="0"/>
          </a:endParaRPr>
        </a:p>
      </dsp:txBody>
      <dsp:txXfrm>
        <a:off x="0" y="30"/>
        <a:ext cx="4981811" cy="996854"/>
      </dsp:txXfrm>
    </dsp:sp>
    <dsp:sp modelId="{F4D78316-BE77-4FB4-B0FB-B7683F6F2EE8}">
      <dsp:nvSpPr>
        <dsp:cNvPr id="0" name=""/>
        <dsp:cNvSpPr/>
      </dsp:nvSpPr>
      <dsp:spPr>
        <a:xfrm>
          <a:off x="0" y="949501"/>
          <a:ext cx="4981811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B3FE5C-3A10-4846-AB92-9CBFEBCB0B3E}">
      <dsp:nvSpPr>
        <dsp:cNvPr id="0" name=""/>
        <dsp:cNvSpPr/>
      </dsp:nvSpPr>
      <dsp:spPr>
        <a:xfrm>
          <a:off x="0" y="996885"/>
          <a:ext cx="4981811" cy="1225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0" i="0" kern="1200" dirty="0" smtClean="0">
              <a:latin typeface="Candara" panose="020E0502030303020204" pitchFamily="34" charset="0"/>
            </a:rPr>
            <a:t>Promuovere il </a:t>
          </a:r>
          <a:r>
            <a:rPr lang="it-IT" sz="2000" b="1" i="0" kern="1200" dirty="0" smtClean="0">
              <a:latin typeface="Candara" panose="020E0502030303020204" pitchFamily="34" charset="0"/>
            </a:rPr>
            <a:t>valore aggiunto del QNQ </a:t>
          </a:r>
          <a:r>
            <a:rPr lang="it-IT" sz="2000" b="0" i="0" kern="1200" dirty="0" smtClean="0">
              <a:latin typeface="Candara" panose="020E0502030303020204" pitchFamily="34" charset="0"/>
            </a:rPr>
            <a:t>e sostenere le autorità nazionali nella </a:t>
          </a:r>
          <a:r>
            <a:rPr lang="it-IT" sz="2000" b="1" i="0" kern="1200" dirty="0" smtClean="0">
              <a:latin typeface="Candara" panose="020E0502030303020204" pitchFamily="34" charset="0"/>
            </a:rPr>
            <a:t>referenziazione ad EQF</a:t>
          </a:r>
          <a:endParaRPr lang="en-GB" sz="2000" kern="1200" dirty="0">
            <a:latin typeface="Candara" panose="020E0502030303020204" pitchFamily="34" charset="0"/>
          </a:endParaRPr>
        </a:p>
      </dsp:txBody>
      <dsp:txXfrm>
        <a:off x="0" y="996885"/>
        <a:ext cx="4981811" cy="1225043"/>
      </dsp:txXfrm>
    </dsp:sp>
    <dsp:sp modelId="{A3F47038-1FA8-429F-9999-AB934AA17C96}">
      <dsp:nvSpPr>
        <dsp:cNvPr id="0" name=""/>
        <dsp:cNvSpPr/>
      </dsp:nvSpPr>
      <dsp:spPr>
        <a:xfrm>
          <a:off x="0" y="2221929"/>
          <a:ext cx="4981811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1E3CF-EE5D-44FF-935F-C059661B3587}">
      <dsp:nvSpPr>
        <dsp:cNvPr id="0" name=""/>
        <dsp:cNvSpPr/>
      </dsp:nvSpPr>
      <dsp:spPr>
        <a:xfrm>
          <a:off x="0" y="2221929"/>
          <a:ext cx="4981811" cy="1225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0" i="0" kern="1200" dirty="0" smtClean="0">
              <a:latin typeface="Candara" panose="020E0502030303020204" pitchFamily="34" charset="0"/>
            </a:rPr>
            <a:t>Incoraggiare l'</a:t>
          </a:r>
          <a:r>
            <a:rPr lang="it-IT" sz="2000" b="1" i="0" kern="1200" dirty="0" smtClean="0">
              <a:latin typeface="Candara" panose="020E0502030303020204" pitchFamily="34" charset="0"/>
            </a:rPr>
            <a:t>uso dei risultati di apprendimento (Los) </a:t>
          </a:r>
          <a:r>
            <a:rPr lang="it-IT" sz="2000" b="0" i="0" kern="1200" dirty="0" smtClean="0">
              <a:latin typeface="Candara" panose="020E0502030303020204" pitchFamily="34" charset="0"/>
            </a:rPr>
            <a:t>nei sistemi di istruzione e formazione</a:t>
          </a:r>
          <a:endParaRPr lang="en-GB" sz="2000" kern="1200" dirty="0">
            <a:latin typeface="Candara" panose="020E0502030303020204" pitchFamily="34" charset="0"/>
          </a:endParaRPr>
        </a:p>
      </dsp:txBody>
      <dsp:txXfrm>
        <a:off x="0" y="2221929"/>
        <a:ext cx="4981811" cy="1225043"/>
      </dsp:txXfrm>
    </dsp:sp>
    <dsp:sp modelId="{7D976343-065A-4882-BDC5-A779F1ABE46F}">
      <dsp:nvSpPr>
        <dsp:cNvPr id="0" name=""/>
        <dsp:cNvSpPr/>
      </dsp:nvSpPr>
      <dsp:spPr>
        <a:xfrm>
          <a:off x="0" y="3446973"/>
          <a:ext cx="4981811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25CBF9-2610-4D0C-899D-DB71459EDB09}">
      <dsp:nvSpPr>
        <dsp:cNvPr id="0" name=""/>
        <dsp:cNvSpPr/>
      </dsp:nvSpPr>
      <dsp:spPr>
        <a:xfrm>
          <a:off x="0" y="3446973"/>
          <a:ext cx="4981811" cy="12250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0" i="0" kern="1200" dirty="0" smtClean="0">
              <a:latin typeface="Candara" panose="020E0502030303020204" pitchFamily="34" charset="0"/>
            </a:rPr>
            <a:t>Sostenere la </a:t>
          </a:r>
          <a:r>
            <a:rPr lang="it-IT" sz="2000" b="1" i="0" kern="1200" dirty="0" smtClean="0">
              <a:latin typeface="Candara" panose="020E0502030303020204" pitchFamily="34" charset="0"/>
            </a:rPr>
            <a:t>validazione degli apprendimenti in qualsiasi contesto hanno luogo</a:t>
          </a:r>
          <a:r>
            <a:rPr lang="it-IT" sz="2000" b="0" i="0" kern="1200" dirty="0" smtClean="0">
              <a:latin typeface="Candara" panose="020E0502030303020204" pitchFamily="34" charset="0"/>
            </a:rPr>
            <a:t>  (formale, non formale e informale)</a:t>
          </a:r>
          <a:endParaRPr lang="en-GB" sz="2000" kern="1200" dirty="0">
            <a:latin typeface="Candara" panose="020E0502030303020204" pitchFamily="34" charset="0"/>
          </a:endParaRPr>
        </a:p>
      </dsp:txBody>
      <dsp:txXfrm>
        <a:off x="0" y="3446973"/>
        <a:ext cx="4981811" cy="12250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0D5464-6C1A-4D21-894C-FB1E87913FB3}">
      <dsp:nvSpPr>
        <dsp:cNvPr id="0" name=""/>
        <dsp:cNvSpPr/>
      </dsp:nvSpPr>
      <dsp:spPr>
        <a:xfrm>
          <a:off x="298850" y="0"/>
          <a:ext cx="4893069" cy="4893069"/>
        </a:xfrm>
        <a:prstGeom prst="diamond">
          <a:avLst/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3FE158B-817C-4613-B973-74C07A2E79BE}">
      <dsp:nvSpPr>
        <dsp:cNvPr id="0" name=""/>
        <dsp:cNvSpPr/>
      </dsp:nvSpPr>
      <dsp:spPr>
        <a:xfrm>
          <a:off x="794518" y="464841"/>
          <a:ext cx="1908296" cy="190829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i="0" kern="1200" dirty="0" smtClean="0">
              <a:solidFill>
                <a:schemeClr val="tx1"/>
              </a:solidFill>
              <a:latin typeface="Candara" panose="020E0502030303020204" pitchFamily="34" charset="0"/>
            </a:rPr>
            <a:t>Centralità della persona e                      della domanda di competenze</a:t>
          </a:r>
          <a:endParaRPr lang="en-GB" sz="1600" b="1" kern="1200" dirty="0">
            <a:solidFill>
              <a:schemeClr val="tx1"/>
            </a:solidFill>
            <a:latin typeface="Candara" panose="020E0502030303020204" pitchFamily="34" charset="0"/>
          </a:endParaRPr>
        </a:p>
      </dsp:txBody>
      <dsp:txXfrm>
        <a:off x="887673" y="557996"/>
        <a:ext cx="1721986" cy="1721986"/>
      </dsp:txXfrm>
    </dsp:sp>
    <dsp:sp modelId="{4CA7DFF0-6E6F-4C58-A2CA-9F93DC4C00EC}">
      <dsp:nvSpPr>
        <dsp:cNvPr id="0" name=""/>
        <dsp:cNvSpPr/>
      </dsp:nvSpPr>
      <dsp:spPr>
        <a:xfrm>
          <a:off x="2849607" y="464841"/>
          <a:ext cx="1908296" cy="190829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tx1"/>
              </a:solidFill>
              <a:latin typeface="Candara" panose="020E0502030303020204" pitchFamily="34" charset="0"/>
            </a:rPr>
            <a:t>Apprendimento permanente </a:t>
          </a:r>
          <a:endParaRPr lang="en-GB" sz="1600" b="1" kern="1200" dirty="0">
            <a:solidFill>
              <a:schemeClr val="tx1"/>
            </a:solidFill>
            <a:latin typeface="Candara" panose="020E0502030303020204" pitchFamily="34" charset="0"/>
          </a:endParaRPr>
        </a:p>
      </dsp:txBody>
      <dsp:txXfrm>
        <a:off x="2942762" y="557996"/>
        <a:ext cx="1721986" cy="1721986"/>
      </dsp:txXfrm>
    </dsp:sp>
    <dsp:sp modelId="{6DA3E376-047C-4635-8AF3-7596DF93B631}">
      <dsp:nvSpPr>
        <dsp:cNvPr id="0" name=""/>
        <dsp:cNvSpPr/>
      </dsp:nvSpPr>
      <dsp:spPr>
        <a:xfrm>
          <a:off x="794518" y="2519930"/>
          <a:ext cx="1908296" cy="190829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tx1"/>
              </a:solidFill>
              <a:latin typeface="Candara" panose="020E0502030303020204" pitchFamily="34" charset="0"/>
            </a:rPr>
            <a:t>Sinergia dei servizi di istruzione formazione lavoro</a:t>
          </a:r>
          <a:endParaRPr lang="en-GB" sz="1600" b="1" kern="1200" dirty="0">
            <a:solidFill>
              <a:schemeClr val="tx1"/>
            </a:solidFill>
            <a:latin typeface="Candara" panose="020E0502030303020204" pitchFamily="34" charset="0"/>
          </a:endParaRPr>
        </a:p>
      </dsp:txBody>
      <dsp:txXfrm>
        <a:off x="887673" y="2613085"/>
        <a:ext cx="1721986" cy="1721986"/>
      </dsp:txXfrm>
    </dsp:sp>
    <dsp:sp modelId="{09A68701-27B2-468F-8A37-EB6FDFE4A7CF}">
      <dsp:nvSpPr>
        <dsp:cNvPr id="0" name=""/>
        <dsp:cNvSpPr/>
      </dsp:nvSpPr>
      <dsp:spPr>
        <a:xfrm>
          <a:off x="2849607" y="2519930"/>
          <a:ext cx="1908296" cy="190829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smtClean="0">
              <a:solidFill>
                <a:schemeClr val="tx1"/>
              </a:solidFill>
              <a:latin typeface="Candara" panose="020E0502030303020204" pitchFamily="34" charset="0"/>
            </a:rPr>
            <a:t>Convalida e  certificazione delle competenze</a:t>
          </a:r>
          <a:endParaRPr lang="en-GB" sz="1600" b="1" kern="1200" dirty="0">
            <a:solidFill>
              <a:schemeClr val="tx1"/>
            </a:solidFill>
            <a:latin typeface="Candara" panose="020E0502030303020204" pitchFamily="34" charset="0"/>
          </a:endParaRPr>
        </a:p>
      </dsp:txBody>
      <dsp:txXfrm>
        <a:off x="2942762" y="2613085"/>
        <a:ext cx="1721986" cy="17219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253C9-3C6E-4D19-90E3-AFB0CA14FEFE}">
      <dsp:nvSpPr>
        <dsp:cNvPr id="0" name=""/>
        <dsp:cNvSpPr/>
      </dsp:nvSpPr>
      <dsp:spPr>
        <a:xfrm>
          <a:off x="1501" y="210168"/>
          <a:ext cx="3201825" cy="1921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R="0"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  <a:sym typeface="Arial"/>
            </a:rPr>
            <a:t>Aggiornamento rapporto di referenziazione a EQF/NQF</a:t>
          </a:r>
          <a:endParaRPr lang="it-IT" sz="1800" b="1" i="0" u="none" strike="noStrike" kern="1200" cap="none" dirty="0">
            <a:solidFill>
              <a:schemeClr val="tx1"/>
            </a:solidFill>
            <a:latin typeface="Candara" panose="020E0502030303020204" pitchFamily="34" charset="0"/>
            <a:ea typeface="+mn-ea"/>
            <a:cs typeface="+mn-cs"/>
            <a:sym typeface="Arial"/>
          </a:endParaRPr>
        </a:p>
      </dsp:txBody>
      <dsp:txXfrm>
        <a:off x="57768" y="266435"/>
        <a:ext cx="3089291" cy="1808561"/>
      </dsp:txXfrm>
    </dsp:sp>
    <dsp:sp modelId="{FEBA0A24-69C0-48EC-B5FE-AD313206ABD5}">
      <dsp:nvSpPr>
        <dsp:cNvPr id="0" name=""/>
        <dsp:cNvSpPr/>
      </dsp:nvSpPr>
      <dsp:spPr>
        <a:xfrm rot="21578784">
          <a:off x="3523503" y="759739"/>
          <a:ext cx="678800" cy="79405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3600" kern="1200">
            <a:solidFill>
              <a:schemeClr val="tx1"/>
            </a:solidFill>
          </a:endParaRPr>
        </a:p>
      </dsp:txBody>
      <dsp:txXfrm>
        <a:off x="3523505" y="919177"/>
        <a:ext cx="475160" cy="476432"/>
      </dsp:txXfrm>
    </dsp:sp>
    <dsp:sp modelId="{EE6B3451-4D75-4D8F-9DC7-19B13711812F}">
      <dsp:nvSpPr>
        <dsp:cNvPr id="0" name=""/>
        <dsp:cNvSpPr/>
      </dsp:nvSpPr>
      <dsp:spPr>
        <a:xfrm>
          <a:off x="4484057" y="182504"/>
          <a:ext cx="3201825" cy="1921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R="0"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i="0" u="none" strike="noStrike" kern="1200" cap="none" dirty="0" err="1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Istituzione</a:t>
          </a:r>
          <a:r>
            <a:rPr lang="en-GB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 </a:t>
          </a:r>
          <a:r>
            <a:rPr lang="it-IT" sz="1800" b="1" i="0" u="none" strike="noStrike" kern="1200" cap="none" dirty="0" smtClean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rPr>
            <a:t>procedura di referenziazione EQF/QNQ </a:t>
          </a:r>
        </a:p>
      </dsp:txBody>
      <dsp:txXfrm>
        <a:off x="4540324" y="238771"/>
        <a:ext cx="3089291" cy="18085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9B0AD0-3F43-4F7D-A6B3-1F9CDB334308}">
      <dsp:nvSpPr>
        <dsp:cNvPr id="0" name=""/>
        <dsp:cNvSpPr/>
      </dsp:nvSpPr>
      <dsp:spPr>
        <a:xfrm>
          <a:off x="0" y="0"/>
          <a:ext cx="6391402" cy="1925023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i="0" kern="1200" dirty="0" smtClean="0"/>
            <a:t>QUALIFICAZIONI</a:t>
          </a:r>
          <a:endParaRPr lang="en-GB" sz="2000" kern="1200" dirty="0"/>
        </a:p>
      </dsp:txBody>
      <dsp:txXfrm>
        <a:off x="0" y="0"/>
        <a:ext cx="6391402" cy="1039512"/>
      </dsp:txXfrm>
    </dsp:sp>
    <dsp:sp modelId="{D8DDB984-FA18-40F2-972F-A9EDF0AC765F}">
      <dsp:nvSpPr>
        <dsp:cNvPr id="0" name=""/>
        <dsp:cNvSpPr/>
      </dsp:nvSpPr>
      <dsp:spPr>
        <a:xfrm>
          <a:off x="378" y="1001011"/>
          <a:ext cx="1525706" cy="88551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i="0" kern="1200" dirty="0" smtClean="0"/>
            <a:t>VALORE SU TUTTO IL TERRITORIO NAZIONALE</a:t>
          </a:r>
          <a:endParaRPr lang="en-GB" sz="1200" kern="1200" dirty="0"/>
        </a:p>
      </dsp:txBody>
      <dsp:txXfrm>
        <a:off x="378" y="1001011"/>
        <a:ext cx="1525706" cy="885510"/>
      </dsp:txXfrm>
    </dsp:sp>
    <dsp:sp modelId="{B05EC603-12A9-4CC2-9CEC-EB36990ED2CC}">
      <dsp:nvSpPr>
        <dsp:cNvPr id="0" name=""/>
        <dsp:cNvSpPr/>
      </dsp:nvSpPr>
      <dsp:spPr>
        <a:xfrm>
          <a:off x="1526085" y="1001011"/>
          <a:ext cx="1650114" cy="88551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i="0" kern="1200" dirty="0" smtClean="0"/>
            <a:t>RICONOSCIBILI A LIVELLO EUROPEO E INTERNAZIONALE</a:t>
          </a:r>
          <a:endParaRPr lang="en-GB" sz="1200" kern="1200" dirty="0"/>
        </a:p>
      </dsp:txBody>
      <dsp:txXfrm>
        <a:off x="1526085" y="1001011"/>
        <a:ext cx="1650114" cy="885510"/>
      </dsp:txXfrm>
    </dsp:sp>
    <dsp:sp modelId="{BAFC57BE-CDB4-40F8-82B2-D1232D68D276}">
      <dsp:nvSpPr>
        <dsp:cNvPr id="0" name=""/>
        <dsp:cNvSpPr/>
      </dsp:nvSpPr>
      <dsp:spPr>
        <a:xfrm>
          <a:off x="3176199" y="1001011"/>
          <a:ext cx="1879120" cy="88551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i="0" kern="1200" dirty="0" smtClean="0"/>
            <a:t>PORTABILI NELLA INTEROPERATIVITÀ TRA ENTI PUBBLICI TITOLARI</a:t>
          </a:r>
          <a:endParaRPr lang="en-GB" sz="1200" kern="1200" dirty="0"/>
        </a:p>
      </dsp:txBody>
      <dsp:txXfrm>
        <a:off x="3176199" y="1001011"/>
        <a:ext cx="1879120" cy="885510"/>
      </dsp:txXfrm>
    </dsp:sp>
    <dsp:sp modelId="{44BD9A02-30A7-460E-A234-34A838AA7727}">
      <dsp:nvSpPr>
        <dsp:cNvPr id="0" name=""/>
        <dsp:cNvSpPr/>
      </dsp:nvSpPr>
      <dsp:spPr>
        <a:xfrm>
          <a:off x="5055320" y="1001011"/>
          <a:ext cx="1335703" cy="885510"/>
        </a:xfrm>
        <a:prstGeom prst="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i="0" kern="1200" dirty="0" smtClean="0"/>
            <a:t>LEGGIBILI PER IL MONDO DEL LAVORO E DELLE PROFESSIONI</a:t>
          </a:r>
          <a:endParaRPr lang="en-GB" sz="1200" kern="1200" dirty="0"/>
        </a:p>
      </dsp:txBody>
      <dsp:txXfrm>
        <a:off x="5055320" y="1001011"/>
        <a:ext cx="1335703" cy="8855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254A5F-AF53-4DC0-9342-E2D08605E1A4}">
      <dsp:nvSpPr>
        <dsp:cNvPr id="0" name=""/>
        <dsp:cNvSpPr/>
      </dsp:nvSpPr>
      <dsp:spPr>
        <a:xfrm>
          <a:off x="0" y="0"/>
          <a:ext cx="4572000" cy="1231106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i="0" kern="1200" dirty="0" smtClean="0"/>
            <a:t>COMPETENZE</a:t>
          </a:r>
          <a:r>
            <a:rPr lang="it-IT" sz="2400" b="1" i="0" kern="1200" dirty="0" smtClean="0"/>
            <a:t> </a:t>
          </a:r>
          <a:endParaRPr lang="en-GB" sz="2400" kern="1200" dirty="0"/>
        </a:p>
      </dsp:txBody>
      <dsp:txXfrm>
        <a:off x="0" y="0"/>
        <a:ext cx="4572000" cy="664797"/>
      </dsp:txXfrm>
    </dsp:sp>
    <dsp:sp modelId="{727E24A1-6021-4C18-900E-4F12171C0947}">
      <dsp:nvSpPr>
        <dsp:cNvPr id="0" name=""/>
        <dsp:cNvSpPr/>
      </dsp:nvSpPr>
      <dsp:spPr>
        <a:xfrm>
          <a:off x="2232" y="661445"/>
          <a:ext cx="1522511" cy="566308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kern="1200" dirty="0" smtClean="0"/>
            <a:t>VALIDATE</a:t>
          </a:r>
          <a:endParaRPr lang="en-GB" sz="1500" kern="1200" dirty="0"/>
        </a:p>
      </dsp:txBody>
      <dsp:txXfrm>
        <a:off x="2232" y="661445"/>
        <a:ext cx="1522511" cy="566308"/>
      </dsp:txXfrm>
    </dsp:sp>
    <dsp:sp modelId="{15E83F7D-ECD2-4E31-8746-8AFFB547CAF3}">
      <dsp:nvSpPr>
        <dsp:cNvPr id="0" name=""/>
        <dsp:cNvSpPr/>
      </dsp:nvSpPr>
      <dsp:spPr>
        <a:xfrm>
          <a:off x="1524744" y="664797"/>
          <a:ext cx="1522511" cy="566308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kern="1200" smtClean="0"/>
            <a:t>CERTIFICATE </a:t>
          </a:r>
          <a:endParaRPr lang="en-GB" sz="1500" kern="1200" dirty="0"/>
        </a:p>
      </dsp:txBody>
      <dsp:txXfrm>
        <a:off x="1524744" y="664797"/>
        <a:ext cx="1522511" cy="566308"/>
      </dsp:txXfrm>
    </dsp:sp>
    <dsp:sp modelId="{616760FB-5ED2-43F2-B17C-008A06991EB2}">
      <dsp:nvSpPr>
        <dsp:cNvPr id="0" name=""/>
        <dsp:cNvSpPr/>
      </dsp:nvSpPr>
      <dsp:spPr>
        <a:xfrm>
          <a:off x="3047255" y="664797"/>
          <a:ext cx="1522511" cy="566308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kern="1200" dirty="0" smtClean="0"/>
            <a:t>CREDITO </a:t>
          </a:r>
          <a:endParaRPr lang="en-GB" sz="1500" kern="1200" dirty="0"/>
        </a:p>
      </dsp:txBody>
      <dsp:txXfrm>
        <a:off x="3047255" y="664797"/>
        <a:ext cx="1522511" cy="5663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2ED052-A7A8-4F15-9EF5-AB6867F34B6C}">
      <dsp:nvSpPr>
        <dsp:cNvPr id="0" name=""/>
        <dsp:cNvSpPr/>
      </dsp:nvSpPr>
      <dsp:spPr>
        <a:xfrm>
          <a:off x="0" y="559470"/>
          <a:ext cx="2221786" cy="1333072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dirty="0" smtClean="0">
              <a:latin typeface="Candara" panose="020E0502030303020204" pitchFamily="34" charset="0"/>
            </a:rPr>
            <a:t>Raccordo tra il sistema italiano e i sistemi degli altri Paesi europei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sp:txBody>
      <dsp:txXfrm>
        <a:off x="0" y="559470"/>
        <a:ext cx="2221786" cy="1333072"/>
      </dsp:txXfrm>
    </dsp:sp>
    <dsp:sp modelId="{9E60360D-7F0B-47F5-9E67-8AD4CBEE9AD1}">
      <dsp:nvSpPr>
        <dsp:cNvPr id="0" name=""/>
        <dsp:cNvSpPr/>
      </dsp:nvSpPr>
      <dsp:spPr>
        <a:xfrm>
          <a:off x="2443965" y="559470"/>
          <a:ext cx="2221786" cy="1333072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kern="1200" smtClean="0">
              <a:latin typeface="Candara" panose="020E0502030303020204" pitchFamily="34" charset="0"/>
            </a:rPr>
            <a:t>Coordinamento dell’offerta </a:t>
          </a:r>
          <a:r>
            <a:rPr lang="it-IT" sz="1800" b="1" i="0" kern="1200" smtClean="0">
              <a:latin typeface="Candara" panose="020E0502030303020204" pitchFamily="34" charset="0"/>
              <a:ea typeface="+mn-ea"/>
              <a:cs typeface="+mn-cs"/>
              <a:sym typeface="Arial"/>
            </a:rPr>
            <a:t>pubblica</a:t>
          </a:r>
          <a:r>
            <a:rPr lang="it-IT" sz="1800" b="1" i="0" kern="1200" smtClean="0">
              <a:latin typeface="Candara" panose="020E0502030303020204" pitchFamily="34" charset="0"/>
            </a:rPr>
            <a:t> di istruzione e formazione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sp:txBody>
      <dsp:txXfrm>
        <a:off x="2443965" y="559470"/>
        <a:ext cx="2221786" cy="1333072"/>
      </dsp:txXfrm>
    </dsp:sp>
    <dsp:sp modelId="{D0C2B376-B026-482D-B270-099015B17406}">
      <dsp:nvSpPr>
        <dsp:cNvPr id="0" name=""/>
        <dsp:cNvSpPr/>
      </dsp:nvSpPr>
      <dsp:spPr>
        <a:xfrm>
          <a:off x="4887931" y="559470"/>
          <a:ext cx="2221786" cy="1333072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dirty="0" smtClean="0">
              <a:latin typeface="Candara" panose="020E0502030303020204" pitchFamily="34" charset="0"/>
            </a:rPr>
            <a:t>Spendibilità delle qualificazioni </a:t>
          </a:r>
          <a:endParaRPr lang="it-IT" sz="1800" b="1" i="0" kern="1200" dirty="0">
            <a:latin typeface="Candara" panose="020E0502030303020204" pitchFamily="34" charset="0"/>
            <a:ea typeface="+mn-ea"/>
            <a:cs typeface="+mn-cs"/>
            <a:sym typeface="Arial"/>
          </a:endParaRPr>
        </a:p>
      </dsp:txBody>
      <dsp:txXfrm>
        <a:off x="4887931" y="559470"/>
        <a:ext cx="2221786" cy="1333072"/>
      </dsp:txXfrm>
    </dsp:sp>
    <dsp:sp modelId="{17C7DBFB-B8DF-46C2-B9D1-A5774AD2FCD8}">
      <dsp:nvSpPr>
        <dsp:cNvPr id="0" name=""/>
        <dsp:cNvSpPr/>
      </dsp:nvSpPr>
      <dsp:spPr>
        <a:xfrm>
          <a:off x="0" y="2126812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kern="1200" dirty="0" smtClean="0">
              <a:latin typeface="Candara" panose="020E0502030303020204" pitchFamily="34" charset="0"/>
            </a:rPr>
            <a:t>Migliore </a:t>
          </a:r>
          <a:r>
            <a:rPr lang="it-IT" sz="1800" b="1" i="0" kern="1200" dirty="0" err="1" smtClean="0">
              <a:latin typeface="Candara" panose="020E0502030303020204" pitchFamily="34" charset="0"/>
            </a:rPr>
            <a:t>profilazione</a:t>
          </a:r>
          <a:r>
            <a:rPr lang="it-IT" sz="1800" b="1" i="0" kern="1200" dirty="0" smtClean="0">
              <a:latin typeface="Candara" panose="020E0502030303020204" pitchFamily="34" charset="0"/>
            </a:rPr>
            <a:t> dei risultati di apprendimento</a:t>
          </a:r>
        </a:p>
      </dsp:txBody>
      <dsp:txXfrm>
        <a:off x="0" y="2126812"/>
        <a:ext cx="2221786" cy="1333072"/>
      </dsp:txXfrm>
    </dsp:sp>
    <dsp:sp modelId="{35831C78-2555-4BCA-B3A2-1BC1B3ABF260}">
      <dsp:nvSpPr>
        <dsp:cNvPr id="0" name=""/>
        <dsp:cNvSpPr/>
      </dsp:nvSpPr>
      <dsp:spPr>
        <a:xfrm>
          <a:off x="2443965" y="2114721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kern="1200" dirty="0" smtClean="0">
              <a:latin typeface="Candara" panose="020E0502030303020204" pitchFamily="34" charset="0"/>
            </a:rPr>
            <a:t>Progettazione integrata tra formazione e mondo del lavoro</a:t>
          </a:r>
        </a:p>
      </dsp:txBody>
      <dsp:txXfrm>
        <a:off x="2443965" y="2114721"/>
        <a:ext cx="2221786" cy="1333072"/>
      </dsp:txXfrm>
    </dsp:sp>
    <dsp:sp modelId="{45C98F6E-61E8-476A-AF6B-E0719AEE9D29}">
      <dsp:nvSpPr>
        <dsp:cNvPr id="0" name=""/>
        <dsp:cNvSpPr/>
      </dsp:nvSpPr>
      <dsp:spPr>
        <a:xfrm>
          <a:off x="4887931" y="2114721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kern="1200" dirty="0" smtClean="0">
              <a:latin typeface="Candara" panose="020E0502030303020204" pitchFamily="34" charset="0"/>
            </a:rPr>
            <a:t>Orientamento  permanente più efficace</a:t>
          </a:r>
          <a:endParaRPr lang="it-IT" sz="1800" b="1" i="0" kern="1200" dirty="0">
            <a:latin typeface="Candara" panose="020E0502030303020204" pitchFamily="34" charset="0"/>
          </a:endParaRPr>
        </a:p>
      </dsp:txBody>
      <dsp:txXfrm>
        <a:off x="4887931" y="2114721"/>
        <a:ext cx="2221786" cy="1333072"/>
      </dsp:txXfrm>
    </dsp:sp>
    <dsp:sp modelId="{EC187259-B1A4-4076-BB7A-D1A37328E6E3}">
      <dsp:nvSpPr>
        <dsp:cNvPr id="0" name=""/>
        <dsp:cNvSpPr/>
      </dsp:nvSpPr>
      <dsp:spPr>
        <a:xfrm>
          <a:off x="0" y="3669972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1800" b="1" i="0" u="none" strike="noStrike" kern="1200" cap="none" spc="0" normalizeH="0" baseline="0" noProof="0" dirty="0" smtClean="0">
              <a:ln/>
              <a:effectLst/>
              <a:uLnTx/>
              <a:uFillTx/>
              <a:latin typeface="Candara" panose="020E0502030303020204" pitchFamily="34" charset="0"/>
            </a:rPr>
            <a:t>Personalizzazione dei percorsi attraverso l’analisi dei fabbisogni</a:t>
          </a:r>
        </a:p>
      </dsp:txBody>
      <dsp:txXfrm>
        <a:off x="0" y="3669972"/>
        <a:ext cx="2221786" cy="1333072"/>
      </dsp:txXfrm>
    </dsp:sp>
    <dsp:sp modelId="{2017F2F6-0B93-4DEB-B3A2-4598E9FB0DBB}">
      <dsp:nvSpPr>
        <dsp:cNvPr id="0" name=""/>
        <dsp:cNvSpPr/>
      </dsp:nvSpPr>
      <dsp:spPr>
        <a:xfrm>
          <a:off x="2443965" y="3669972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kern="1200" dirty="0">
              <a:latin typeface="Candara" panose="020E0502030303020204" pitchFamily="34" charset="0"/>
            </a:rPr>
            <a:t>Certificazione delle competenze comunque </a:t>
          </a:r>
          <a:r>
            <a:rPr lang="it-IT" sz="1800" b="1" i="0" kern="1200" dirty="0" smtClean="0">
              <a:latin typeface="Candara" panose="020E0502030303020204" pitchFamily="34" charset="0"/>
            </a:rPr>
            <a:t>acquisite</a:t>
          </a:r>
          <a:endParaRPr lang="it-IT" sz="1800" b="0" i="1" kern="1200" dirty="0">
            <a:latin typeface="Candara" panose="020E0502030303020204" pitchFamily="34" charset="0"/>
          </a:endParaRPr>
        </a:p>
      </dsp:txBody>
      <dsp:txXfrm>
        <a:off x="2443965" y="3669972"/>
        <a:ext cx="2221786" cy="1333072"/>
      </dsp:txXfrm>
    </dsp:sp>
    <dsp:sp modelId="{2811E2F7-FD6D-4B41-9B1B-A8D3AB347C36}">
      <dsp:nvSpPr>
        <dsp:cNvPr id="0" name=""/>
        <dsp:cNvSpPr/>
      </dsp:nvSpPr>
      <dsp:spPr>
        <a:xfrm>
          <a:off x="4887931" y="3669972"/>
          <a:ext cx="2221786" cy="133307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i="0" u="none" strike="noStrike" kern="1200" cap="none" dirty="0" smtClean="0">
              <a:latin typeface="Candara" panose="020E0502030303020204" pitchFamily="34" charset="0"/>
              <a:ea typeface="Calibri"/>
              <a:cs typeface="Calibri"/>
              <a:sym typeface="Calibri"/>
            </a:rPr>
            <a:t>Interoperabilità delle banca dati </a:t>
          </a:r>
        </a:p>
      </dsp:txBody>
      <dsp:txXfrm>
        <a:off x="4887931" y="3669972"/>
        <a:ext cx="2221786" cy="13330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2"/>
            <a:ext cx="2889937" cy="498055"/>
          </a:xfrm>
          <a:prstGeom prst="rect">
            <a:avLst/>
          </a:prstGeom>
          <a:noFill/>
          <a:ln>
            <a:noFill/>
          </a:ln>
        </p:spPr>
        <p:txBody>
          <a:bodyPr lIns="90419" tIns="90419" rIns="90419" bIns="90419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2171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04342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56512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08683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6085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13025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65196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17366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777607" y="2"/>
            <a:ext cx="2889937" cy="498055"/>
          </a:xfrm>
          <a:prstGeom prst="rect">
            <a:avLst/>
          </a:prstGeom>
          <a:noFill/>
          <a:ln>
            <a:noFill/>
          </a:ln>
        </p:spPr>
        <p:txBody>
          <a:bodyPr lIns="90419" tIns="90419" rIns="90419" bIns="90419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2171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04342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56512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08683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6085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13025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65196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17366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01725" y="1241425"/>
            <a:ext cx="4465638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66909" y="4777196"/>
            <a:ext cx="5335270" cy="3908614"/>
          </a:xfrm>
          <a:prstGeom prst="rect">
            <a:avLst/>
          </a:prstGeom>
          <a:noFill/>
          <a:ln>
            <a:noFill/>
          </a:ln>
        </p:spPr>
        <p:txBody>
          <a:bodyPr lIns="90419" tIns="90419" rIns="90419" bIns="90419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9428586"/>
            <a:ext cx="2889937" cy="498055"/>
          </a:xfrm>
          <a:prstGeom prst="rect">
            <a:avLst/>
          </a:prstGeom>
          <a:noFill/>
          <a:ln>
            <a:noFill/>
          </a:ln>
        </p:spPr>
        <p:txBody>
          <a:bodyPr lIns="90419" tIns="90419" rIns="90419" bIns="90419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2171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04342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56512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08683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60854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13025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165196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17366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777607" y="9428586"/>
            <a:ext cx="2889937" cy="498055"/>
          </a:xfrm>
          <a:prstGeom prst="rect">
            <a:avLst/>
          </a:prstGeom>
          <a:noFill/>
          <a:ln>
            <a:noFill/>
          </a:ln>
        </p:spPr>
        <p:txBody>
          <a:bodyPr lIns="90419" tIns="45197" rIns="90419" bIns="45197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784754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66909" y="4777196"/>
            <a:ext cx="5335270" cy="3908614"/>
          </a:xfrm>
          <a:prstGeom prst="rect">
            <a:avLst/>
          </a:prstGeom>
        </p:spPr>
        <p:txBody>
          <a:bodyPr lIns="90419" tIns="90419" rIns="90419" bIns="90419" anchor="t" anchorCtr="0">
            <a:noAutofit/>
          </a:bodyPr>
          <a:lstStyle/>
          <a:p>
            <a:endParaRPr dirty="0"/>
          </a:p>
        </p:txBody>
      </p:sp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6847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1pPr>
            <a:lvl2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2pPr>
            <a:lvl3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3pPr>
            <a:lvl4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4pPr>
            <a:lvl5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5pPr>
            <a:lvl6pPr marL="2514244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6pPr>
            <a:lvl7pPr marL="2971379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7pPr>
            <a:lvl8pPr marL="3428515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8pPr>
            <a:lvl9pPr marL="3885649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9pPr>
          </a:lstStyle>
          <a:p>
            <a:pPr eaLnBrk="1"/>
            <a:fld id="{E55CB5B2-4657-4758-9BA4-4B24CC15C8D4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DejaVu Sans" charset="0"/>
                <a:cs typeface="DejaVu Sans" charset="0"/>
              </a:rPr>
              <a:pPr eaLnBrk="1"/>
              <a:t>2</a:t>
            </a:fld>
            <a:endParaRPr lang="en-GB" altLang="en-US">
              <a:solidFill>
                <a:srgbClr val="000000"/>
              </a:solidFill>
              <a:latin typeface="Times New Roman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Text Box 2"/>
          <p:cNvSpPr txBox="1">
            <a:spLocks noChangeArrowheads="1"/>
          </p:cNvSpPr>
          <p:nvPr/>
        </p:nvSpPr>
        <p:spPr bwMode="auto">
          <a:xfrm>
            <a:off x="666750" y="4716464"/>
            <a:ext cx="5335588" cy="446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27" tIns="45714" rIns="91427" bIns="45714" anchor="ctr"/>
          <a:lstStyle/>
          <a:p>
            <a:pPr defTabSz="449199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altLang="en-US" sz="1800" kern="120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779839" y="9429751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7" tIns="45714" rIns="91427" bIns="45714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9pPr>
          </a:lstStyle>
          <a:p>
            <a:pPr algn="r" defTabSz="449199" fontAlgn="base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3FD6350D-C2D4-44B1-AD44-0B08DBDE211A}" type="slidenum">
              <a:rPr lang="en-GB" sz="1300" kern="1200">
                <a:latin typeface="Calibri"/>
                <a:ea typeface="+mn-ea" charset="0"/>
                <a:cs typeface="+mn-ea" charset="0"/>
              </a:rPr>
              <a:pPr algn="r" defTabSz="449199" fontAlgn="base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2</a:t>
            </a:fld>
            <a:endParaRPr lang="en-GB" sz="1300" kern="1200">
              <a:latin typeface="Calibri"/>
              <a:ea typeface="+mn-ea" charset="0"/>
              <a:cs typeface="+mn-ea" charset="0"/>
            </a:endParaRPr>
          </a:p>
        </p:txBody>
      </p:sp>
      <p:sp>
        <p:nvSpPr>
          <p:cNvPr id="32774" name="Segnaposto note 2"/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Times New Roman" pitchFamily="16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Calibri" pitchFamily="34" charset="0"/>
            </a:endParaRPr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1pPr>
            <a:lvl2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2pPr>
            <a:lvl3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3pPr>
            <a:lvl4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4pPr>
            <a:lvl5pPr eaLnBrk="0"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5pPr>
            <a:lvl6pPr marL="2514244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6pPr>
            <a:lvl7pPr marL="2971379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7pPr>
            <a:lvl8pPr marL="3428515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8pPr>
            <a:lvl9pPr marL="3885649" indent="-228568" defTabSz="44919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49199" algn="l"/>
                <a:tab pos="898399" algn="l"/>
                <a:tab pos="1347598" algn="l"/>
                <a:tab pos="1796795" algn="l"/>
                <a:tab pos="2245994" algn="l"/>
                <a:tab pos="2695194" algn="l"/>
                <a:tab pos="3144393" algn="l"/>
              </a:tabLst>
              <a:defRPr>
                <a:solidFill>
                  <a:schemeClr val="bg1"/>
                </a:solidFill>
                <a:latin typeface="Arial" charset="0"/>
                <a:ea typeface="Noto Sans CJK SC Regular" charset="0"/>
                <a:cs typeface="Noto Sans CJK SC Regular" charset="0"/>
              </a:defRPr>
            </a:lvl9pPr>
          </a:lstStyle>
          <a:p>
            <a:pPr eaLnBrk="1"/>
            <a:fld id="{E7C4E51E-C4A0-4768-882B-E7355A5B1DA9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DejaVu Sans" charset="0"/>
                <a:cs typeface="DejaVu Sans" charset="0"/>
              </a:rPr>
              <a:pPr eaLnBrk="1"/>
              <a:t>3</a:t>
            </a:fld>
            <a:endParaRPr lang="en-GB" altLang="en-US">
              <a:solidFill>
                <a:srgbClr val="000000"/>
              </a:solidFill>
              <a:latin typeface="Times New Roman" pitchFamily="18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4</a:t>
            </a:fld>
            <a:endParaRPr lang="it-IT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849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5398">
              <a:defRPr/>
            </a:pPr>
            <a:endParaRPr lang="it-IT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defTabSz="875398">
              <a:defRPr/>
            </a:pPr>
            <a:endParaRPr lang="it-IT" b="1" i="0" kern="0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5</a:t>
            </a:fld>
            <a:endParaRPr lang="it-IT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215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5402">
              <a:defRPr/>
            </a:pPr>
            <a:endParaRPr lang="it-IT" b="0" i="1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it-IT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8</a:t>
            </a:fld>
            <a:endParaRPr lang="it-IT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7457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9</a:t>
            </a:fld>
            <a:endParaRPr lang="it-IT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8395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66909" y="4777196"/>
            <a:ext cx="5335270" cy="3908614"/>
          </a:xfrm>
          <a:prstGeom prst="rect">
            <a:avLst/>
          </a:prstGeom>
        </p:spPr>
        <p:txBody>
          <a:bodyPr lIns="90411" tIns="90411" rIns="90411" bIns="90411" anchor="t" anchorCtr="0">
            <a:noAutofit/>
          </a:bodyPr>
          <a:lstStyle/>
          <a:p>
            <a:endParaRPr dirty="0"/>
          </a:p>
        </p:txBody>
      </p:sp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717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0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4" y="104373"/>
            <a:ext cx="1412571" cy="7228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14/05/19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15 -16 March 2018, Brussels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06B8F-125F-4EFF-AB8E-FF77C23215F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359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0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4" y="104373"/>
            <a:ext cx="1412571" cy="7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05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1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5" y="104375"/>
            <a:ext cx="1412571" cy="722847"/>
          </a:xfrm>
          <a:prstGeom prst="rect">
            <a:avLst/>
          </a:prstGeom>
        </p:spPr>
      </p:pic>
      <p:pic>
        <p:nvPicPr>
          <p:cNvPr id="9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8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" y="104376"/>
            <a:ext cx="1412571" cy="7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109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1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5" y="104375"/>
            <a:ext cx="1412571" cy="722847"/>
          </a:xfrm>
          <a:prstGeom prst="rect">
            <a:avLst/>
          </a:prstGeom>
        </p:spPr>
      </p:pic>
      <p:pic>
        <p:nvPicPr>
          <p:cNvPr id="9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8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" y="104376"/>
            <a:ext cx="1412571" cy="7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9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GB"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2" y="6356353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1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5" y="104375"/>
            <a:ext cx="1412571" cy="722847"/>
          </a:xfrm>
          <a:prstGeom prst="rect">
            <a:avLst/>
          </a:prstGeom>
        </p:spPr>
      </p:pic>
      <p:pic>
        <p:nvPicPr>
          <p:cNvPr id="9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8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" y="104376"/>
            <a:ext cx="1412571" cy="7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37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28659" y="6356367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028950" y="6356367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457959" y="6356367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logo EQ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958" y="190112"/>
            <a:ext cx="1518383" cy="5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" y="104376"/>
            <a:ext cx="1412571" cy="7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1" y="365125"/>
            <a:ext cx="78866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1" y="1825625"/>
            <a:ext cx="78866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1" y="6356351"/>
            <a:ext cx="20573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‹N›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ploteus/en/compare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7.gif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ttotitolo 2"/>
          <p:cNvSpPr txBox="1">
            <a:spLocks/>
          </p:cNvSpPr>
          <p:nvPr/>
        </p:nvSpPr>
        <p:spPr>
          <a:xfrm>
            <a:off x="-7" y="2261841"/>
            <a:ext cx="9125894" cy="263976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200" b="1" kern="1200" dirty="0">
                <a:solidFill>
                  <a:srgbClr val="002060"/>
                </a:solidFill>
                <a:latin typeface="Candara" pitchFamily="34" charset="0"/>
                <a:ea typeface="+mj-ea"/>
                <a:cs typeface="+mj-cs"/>
              </a:rPr>
              <a:t>Le attività </a:t>
            </a:r>
            <a:r>
              <a:rPr lang="it-IT" sz="3200" b="1" kern="1200" dirty="0" smtClean="0">
                <a:solidFill>
                  <a:srgbClr val="002060"/>
                </a:solidFill>
                <a:latin typeface="Candara" pitchFamily="34" charset="0"/>
                <a:ea typeface="+mj-ea"/>
                <a:cs typeface="+mj-cs"/>
              </a:rPr>
              <a:t>del PCN EQF: obiettivi e sfide</a:t>
            </a:r>
          </a:p>
          <a:p>
            <a:pPr lvl="0" algn="ctr"/>
            <a:endParaRPr lang="it-IT" sz="1800" i="1" kern="1200" dirty="0" smtClean="0">
              <a:solidFill>
                <a:srgbClr val="002060"/>
              </a:solidFill>
              <a:latin typeface="Candara" pitchFamily="34" charset="0"/>
              <a:ea typeface="+mj-ea"/>
            </a:endParaRPr>
          </a:p>
          <a:p>
            <a:pPr lvl="0" algn="ctr"/>
            <a:endParaRPr lang="it-IT" sz="1800" i="1" kern="1200" dirty="0" smtClean="0">
              <a:solidFill>
                <a:srgbClr val="002060"/>
              </a:solidFill>
              <a:latin typeface="Candara" pitchFamily="34" charset="0"/>
              <a:ea typeface="+mj-ea"/>
            </a:endParaRPr>
          </a:p>
          <a:p>
            <a:pPr lvl="0" algn="ctr"/>
            <a:r>
              <a:rPr lang="it-IT" sz="1800" i="1" kern="1200" dirty="0" smtClean="0">
                <a:solidFill>
                  <a:srgbClr val="002060"/>
                </a:solidFill>
                <a:latin typeface="Candara" pitchFamily="34" charset="0"/>
                <a:ea typeface="+mj-ea"/>
              </a:rPr>
              <a:t>Michela </a:t>
            </a:r>
            <a:r>
              <a:rPr lang="it-IT" sz="1800" i="1" kern="1200" dirty="0">
                <a:solidFill>
                  <a:srgbClr val="002060"/>
                </a:solidFill>
                <a:latin typeface="Candara" pitchFamily="34" charset="0"/>
                <a:ea typeface="+mj-ea"/>
              </a:rPr>
              <a:t>Bastianelli</a:t>
            </a:r>
          </a:p>
          <a:p>
            <a:pPr lvl="0" algn="ctr"/>
            <a:endParaRPr lang="it-IT" sz="1800" kern="1200" dirty="0">
              <a:solidFill>
                <a:srgbClr val="002060"/>
              </a:solidFill>
              <a:latin typeface="Candara" pitchFamily="34" charset="0"/>
              <a:ea typeface="+mj-ea"/>
            </a:endParaRPr>
          </a:p>
          <a:p>
            <a:pPr lvl="0" algn="ctr"/>
            <a:r>
              <a:rPr lang="it-IT" sz="1600" b="1" kern="1200" dirty="0">
                <a:solidFill>
                  <a:srgbClr val="002060"/>
                </a:solidFill>
                <a:latin typeface="Candara" pitchFamily="34" charset="0"/>
                <a:ea typeface="+mj-ea"/>
              </a:rPr>
              <a:t>Punto di Coordinamento Nazionale - EQF</a:t>
            </a:r>
          </a:p>
          <a:p>
            <a:pPr lvl="0" algn="ctr"/>
            <a:endParaRPr lang="it-IT" sz="1600" b="1" kern="1200" dirty="0">
              <a:solidFill>
                <a:srgbClr val="002060"/>
              </a:solidFill>
              <a:latin typeface="Candara" pitchFamily="34" charset="0"/>
              <a:ea typeface="+mj-ea"/>
            </a:endParaRPr>
          </a:p>
          <a:p>
            <a:pPr lvl="0" algn="ctr"/>
            <a:r>
              <a:rPr lang="it-IT" sz="1600" b="1" kern="1200" dirty="0">
                <a:solidFill>
                  <a:srgbClr val="002060"/>
                </a:solidFill>
                <a:latin typeface="Candara" pitchFamily="34" charset="0"/>
                <a:ea typeface="+mj-ea"/>
              </a:rPr>
              <a:t>ANPAL – Agenzia Nazionale per le Politiche Attive per il Lavoro</a:t>
            </a:r>
          </a:p>
          <a:p>
            <a:pPr lvl="0" algn="ctr"/>
            <a:endParaRPr lang="it-IT" sz="1600" kern="1200" dirty="0">
              <a:solidFill>
                <a:srgbClr val="002060"/>
              </a:solidFill>
              <a:latin typeface="Candara" pitchFamily="34" charset="0"/>
              <a:ea typeface="+mj-ea"/>
            </a:endParaRPr>
          </a:p>
          <a:p>
            <a:pPr algn="ctr"/>
            <a:endParaRPr lang="it-IT" sz="3200" b="1" i="1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/>
            <a:endParaRPr lang="it-IT" sz="3200" b="1" i="1" kern="1200" dirty="0" smtClean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/>
            <a:endParaRPr lang="it-IT" sz="2000" i="1" dirty="0" smtClean="0">
              <a:solidFill>
                <a:schemeClr val="tx1"/>
              </a:solidFill>
            </a:endParaRPr>
          </a:p>
          <a:p>
            <a:pPr algn="ctr"/>
            <a:endParaRPr lang="it-IT" sz="2000" i="1" dirty="0" smtClean="0">
              <a:solidFill>
                <a:schemeClr val="tx1"/>
              </a:solidFill>
            </a:endParaRPr>
          </a:p>
          <a:p>
            <a:pPr algn="ctr"/>
            <a:endParaRPr lang="it-IT" sz="2000" i="1" dirty="0">
              <a:solidFill>
                <a:schemeClr val="tx1"/>
              </a:solidFill>
            </a:endParaRPr>
          </a:p>
          <a:p>
            <a:pPr algn="ctr"/>
            <a:endParaRPr lang="it-IT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it-IT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it-IT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it-IT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-6" y="668109"/>
            <a:ext cx="91258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Riunione annuale Rete </a:t>
            </a:r>
            <a:r>
              <a:rPr lang="it-IT" sz="24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Euroguidance</a:t>
            </a:r>
            <a:r>
              <a:rPr lang="it-IT" sz="24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 </a:t>
            </a:r>
          </a:p>
          <a:p>
            <a:pPr lvl="0" algn="ctr"/>
            <a:r>
              <a:rPr lang="it-IT" sz="24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Roma, </a:t>
            </a:r>
            <a:r>
              <a:rPr lang="it-IT" sz="2400" b="1" kern="1200" dirty="0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10 </a:t>
            </a:r>
            <a:r>
              <a:rPr lang="it-IT" sz="24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Dicembre </a:t>
            </a:r>
            <a:r>
              <a:rPr lang="it-IT" sz="2400" b="1" kern="1200" dirty="0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2019</a:t>
            </a:r>
          </a:p>
          <a:p>
            <a:pPr lvl="0" algn="ctr"/>
            <a:endParaRPr lang="it-IT" sz="2400" b="1" kern="1200" dirty="0">
              <a:solidFill>
                <a:srgbClr val="0070C0"/>
              </a:solidFill>
              <a:latin typeface="Candara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ttotitolo 2"/>
          <p:cNvSpPr txBox="1">
            <a:spLocks/>
          </p:cNvSpPr>
          <p:nvPr/>
        </p:nvSpPr>
        <p:spPr>
          <a:xfrm>
            <a:off x="229723" y="2544982"/>
            <a:ext cx="7957347" cy="264370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457200">
              <a:spcBef>
                <a:spcPct val="0"/>
              </a:spcBef>
            </a:pPr>
            <a:r>
              <a:rPr lang="it-IT" sz="4000" b="1" kern="1200" dirty="0">
                <a:solidFill>
                  <a:srgbClr val="002060"/>
                </a:solidFill>
                <a:latin typeface="Candara" pitchFamily="34" charset="0"/>
                <a:ea typeface="+mj-ea"/>
                <a:cs typeface="+mj-cs"/>
              </a:rPr>
              <a:t>Grazie per </a:t>
            </a:r>
            <a:r>
              <a:rPr lang="it-IT" sz="4000" b="1" kern="1200" dirty="0" smtClean="0">
                <a:solidFill>
                  <a:srgbClr val="002060"/>
                </a:solidFill>
                <a:latin typeface="Candara" pitchFamily="34" charset="0"/>
                <a:ea typeface="+mj-ea"/>
                <a:cs typeface="+mj-cs"/>
              </a:rPr>
              <a:t>l’attenzione</a:t>
            </a:r>
            <a:endParaRPr lang="it-IT" sz="2400" kern="12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r" defTabSz="457200">
              <a:spcBef>
                <a:spcPct val="0"/>
              </a:spcBef>
            </a:pPr>
            <a:r>
              <a:rPr lang="it-IT" sz="2400" kern="1200" dirty="0" smtClean="0">
                <a:solidFill>
                  <a:srgbClr val="002060"/>
                </a:solidFill>
                <a:latin typeface="Candara" pitchFamily="34" charset="0"/>
              </a:rPr>
              <a:t>Punto </a:t>
            </a:r>
            <a:r>
              <a:rPr lang="it-IT" sz="2400" kern="1200" dirty="0">
                <a:solidFill>
                  <a:srgbClr val="002060"/>
                </a:solidFill>
                <a:latin typeface="Candara" pitchFamily="34" charset="0"/>
              </a:rPr>
              <a:t>Nazionale di Coordinamento </a:t>
            </a:r>
            <a:r>
              <a:rPr lang="it-IT" sz="2400" kern="1200" dirty="0" smtClean="0">
                <a:solidFill>
                  <a:srgbClr val="002060"/>
                </a:solidFill>
                <a:latin typeface="Candara" pitchFamily="34" charset="0"/>
              </a:rPr>
              <a:t>EQF</a:t>
            </a:r>
          </a:p>
          <a:p>
            <a:pPr algn="r" defTabSz="457200">
              <a:spcBef>
                <a:spcPct val="0"/>
              </a:spcBef>
            </a:pPr>
            <a:r>
              <a:rPr lang="it-IT" sz="2400" kern="1200" dirty="0" smtClean="0">
                <a:solidFill>
                  <a:srgbClr val="002060"/>
                </a:solidFill>
                <a:latin typeface="Candara" pitchFamily="34" charset="0"/>
              </a:rPr>
              <a:t>EQF_Italia@anpal.gov.it</a:t>
            </a:r>
            <a:endParaRPr lang="it-IT" sz="2400" kern="1200" dirty="0">
              <a:solidFill>
                <a:srgbClr val="002060"/>
              </a:solidFill>
              <a:latin typeface="Candara" pitchFamily="34" charset="0"/>
            </a:endParaRPr>
          </a:p>
          <a:p>
            <a:pPr algn="ctr" defTabSz="457200">
              <a:spcBef>
                <a:spcPct val="0"/>
              </a:spcBef>
            </a:pPr>
            <a:endParaRPr lang="it-IT" sz="2400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 defTabSz="457200">
              <a:spcBef>
                <a:spcPct val="0"/>
              </a:spcBef>
            </a:pPr>
            <a:endParaRPr lang="it-IT" sz="2400" kern="1200" dirty="0" smtClean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 defTabSz="457200">
              <a:spcBef>
                <a:spcPct val="0"/>
              </a:spcBef>
            </a:pPr>
            <a:endParaRPr lang="it-IT" sz="2400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 defTabSz="457200">
              <a:spcBef>
                <a:spcPct val="0"/>
              </a:spcBef>
            </a:pPr>
            <a:endParaRPr lang="it-IT" sz="1600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 defTabSz="457200">
              <a:spcBef>
                <a:spcPct val="0"/>
              </a:spcBef>
            </a:pPr>
            <a:endParaRPr lang="it-IT" sz="1600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 defTabSz="457200">
              <a:spcBef>
                <a:spcPct val="0"/>
              </a:spcBef>
            </a:pPr>
            <a:endParaRPr lang="it-IT" sz="1600" kern="1200" dirty="0">
              <a:solidFill>
                <a:srgbClr val="002060"/>
              </a:solidFill>
              <a:latin typeface="Candara" pitchFamily="34" charset="0"/>
              <a:ea typeface="+mj-ea"/>
              <a:cs typeface="+mj-cs"/>
            </a:endParaRPr>
          </a:p>
          <a:p>
            <a:pPr algn="ctr"/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4" descr="analisi raccomandazioni ue competenze apprendimento permanen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739" y="358019"/>
            <a:ext cx="3652674" cy="208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6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97951" y="51370"/>
            <a:ext cx="8568648" cy="1143000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kern="1200" dirty="0" smtClean="0">
                <a:solidFill>
                  <a:schemeClr val="accent6"/>
                </a:solidFill>
              </a:rPr>
              <a:t> 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  <a:sym typeface="Arial"/>
              </a:rPr>
              <a:t>PCN EQF -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  <a:sym typeface="Arial"/>
              </a:rPr>
              <a:t>Obiettivi</a:t>
            </a:r>
            <a:endParaRPr lang="it-IT" sz="2800" b="1" kern="1200" dirty="0">
              <a:solidFill>
                <a:srgbClr val="0070C0"/>
              </a:solidFill>
              <a:latin typeface="Candara" pitchFamily="34" charset="0"/>
              <a:ea typeface="+mj-ea"/>
              <a:cs typeface="+mj-cs"/>
              <a:sym typeface="Arial"/>
            </a:endParaRPr>
          </a:p>
        </p:txBody>
      </p:sp>
      <p:pic>
        <p:nvPicPr>
          <p:cNvPr id="18435" name="Picture 6" descr="Immagine correla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0" y="2350736"/>
            <a:ext cx="2747296" cy="206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4129358246"/>
              </p:ext>
            </p:extLst>
          </p:nvPr>
        </p:nvGraphicFramePr>
        <p:xfrm>
          <a:off x="3191391" y="1300339"/>
          <a:ext cx="4981811" cy="467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597844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ttangolo 8"/>
          <p:cNvSpPr/>
          <p:nvPr/>
        </p:nvSpPr>
        <p:spPr>
          <a:xfrm>
            <a:off x="3724217" y="1118695"/>
            <a:ext cx="5095867" cy="5130187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en-US" sz="2400" b="1" kern="1200" dirty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1.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Implementazione</a:t>
            </a:r>
            <a:endParaRPr lang="en-US" sz="2400" b="1" kern="1200" dirty="0" smtClean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Quadro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 err="1">
                <a:solidFill>
                  <a:srgbClr val="000000"/>
                </a:solidFill>
                <a:latin typeface="Candara" pitchFamily="34" charset="0"/>
              </a:rPr>
              <a:t>N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azionale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delle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Qualificazioni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>
                <a:solidFill>
                  <a:srgbClr val="000000"/>
                </a:solidFill>
                <a:latin typeface="Candara" pitchFamily="34" charset="0"/>
              </a:rPr>
              <a:t>(QNQ) </a:t>
            </a: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en-US" sz="2400" b="1" kern="1200" dirty="0" smtClean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000" kern="1200" dirty="0" err="1">
                <a:solidFill>
                  <a:srgbClr val="000000"/>
                </a:solidFill>
                <a:latin typeface="Candara" pitchFamily="34" charset="0"/>
              </a:rPr>
              <a:t>Decreto</a:t>
            </a:r>
            <a:r>
              <a:rPr lang="en-US" sz="2000" kern="1200" dirty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000" kern="1200" dirty="0" err="1" smtClean="0">
                <a:solidFill>
                  <a:srgbClr val="000000"/>
                </a:solidFill>
                <a:latin typeface="Candara" pitchFamily="34" charset="0"/>
              </a:rPr>
              <a:t>interministeriale</a:t>
            </a:r>
            <a:r>
              <a:rPr lang="en-US" sz="2000" kern="1200" dirty="0" smtClean="0">
                <a:solidFill>
                  <a:srgbClr val="000000"/>
                </a:solidFill>
                <a:latin typeface="Candara" pitchFamily="34" charset="0"/>
              </a:rPr>
              <a:t> 8 </a:t>
            </a:r>
            <a:r>
              <a:rPr lang="en-US" sz="2000" kern="1200" dirty="0" err="1">
                <a:solidFill>
                  <a:srgbClr val="000000"/>
                </a:solidFill>
                <a:latin typeface="Candara" pitchFamily="34" charset="0"/>
              </a:rPr>
              <a:t>Gennaio</a:t>
            </a:r>
            <a:r>
              <a:rPr lang="en-US" sz="2000" kern="1200" dirty="0">
                <a:solidFill>
                  <a:srgbClr val="000000"/>
                </a:solidFill>
                <a:latin typeface="Candara" pitchFamily="34" charset="0"/>
              </a:rPr>
              <a:t> 2018 </a:t>
            </a:r>
          </a:p>
          <a:p>
            <a:pPr marL="342900" indent="-342900"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en-US" sz="2400" kern="1200" dirty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en-US" sz="2400" kern="1200" dirty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en-US" sz="2400" kern="1200" dirty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2.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Implementazione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Sistema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Nazionale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di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Certificazione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delle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400" b="1" kern="1200" dirty="0" err="1" smtClean="0">
                <a:solidFill>
                  <a:srgbClr val="000000"/>
                </a:solidFill>
                <a:latin typeface="Candara" pitchFamily="34" charset="0"/>
              </a:rPr>
              <a:t>Competenze</a:t>
            </a: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400" b="1" kern="1200" dirty="0" smtClean="0">
                <a:solidFill>
                  <a:srgbClr val="000000"/>
                </a:solidFill>
                <a:latin typeface="Candara" pitchFamily="34" charset="0"/>
              </a:rPr>
              <a:t>(SNCC)</a:t>
            </a: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en-US" sz="2400" b="1" kern="1200" dirty="0" smtClean="0">
              <a:solidFill>
                <a:srgbClr val="000000"/>
              </a:solidFill>
              <a:latin typeface="Candara" pitchFamily="34" charset="0"/>
            </a:endParaRPr>
          </a:p>
          <a:p>
            <a:pPr algn="ctr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sz="2000" kern="1200" dirty="0" err="1" smtClean="0">
                <a:solidFill>
                  <a:srgbClr val="000000"/>
                </a:solidFill>
                <a:latin typeface="Candara" pitchFamily="34" charset="0"/>
              </a:rPr>
              <a:t>Decreto</a:t>
            </a:r>
            <a:r>
              <a:rPr lang="en-US" sz="2000" kern="1200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  <a:r>
              <a:rPr lang="en-US" sz="2000" kern="1200" dirty="0">
                <a:solidFill>
                  <a:srgbClr val="000000"/>
                </a:solidFill>
                <a:latin typeface="Candara" pitchFamily="34" charset="0"/>
              </a:rPr>
              <a:t>Lg. 13/2013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-17463" y="291172"/>
            <a:ext cx="914400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49263" fontAlgn="base" hangingPunct="0">
              <a:buClr>
                <a:srgbClr val="000000"/>
              </a:buClr>
              <a:buSzPct val="100000"/>
              <a:defRPr/>
            </a:pPr>
            <a:r>
              <a:rPr lang="it-IT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Principali sfide 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69" y="1118695"/>
            <a:ext cx="33210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http://btdc.albaproject.it/images/Learning_Talk/italia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32" y="4229881"/>
            <a:ext cx="2019001" cy="2019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802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338842130"/>
              </p:ext>
            </p:extLst>
          </p:nvPr>
        </p:nvGraphicFramePr>
        <p:xfrm>
          <a:off x="3355275" y="1522010"/>
          <a:ext cx="5552422" cy="48930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ttangolo 1"/>
          <p:cNvSpPr/>
          <p:nvPr/>
        </p:nvSpPr>
        <p:spPr>
          <a:xfrm>
            <a:off x="419187" y="198571"/>
            <a:ext cx="76539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 hangingPunct="0">
              <a:buClr>
                <a:srgbClr val="000000"/>
              </a:buClr>
              <a:buSzPct val="100000"/>
              <a:defRPr/>
            </a:pPr>
            <a:r>
              <a:rPr lang="it-IT" sz="4000" dirty="0">
                <a:solidFill>
                  <a:srgbClr val="0070C0"/>
                </a:solidFill>
                <a:latin typeface="Candara" panose="020E0502030303020204" pitchFamily="34" charset="0"/>
              </a:rPr>
              <a:t>Strategia italiana per l’apprendimento permanente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185" y="2291119"/>
            <a:ext cx="4550429" cy="289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8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ttore 1 4"/>
          <p:cNvCxnSpPr/>
          <p:nvPr/>
        </p:nvCxnSpPr>
        <p:spPr>
          <a:xfrm>
            <a:off x="5432079" y="258929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2290527" y="1783962"/>
            <a:ext cx="3397012" cy="679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AutoShape 2" descr="Risultati immagini per obiettiv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4" descr="Risultati immagini per obiettivo"/>
          <p:cNvSpPr>
            <a:spLocks noChangeAspect="1" noChangeArrowheads="1"/>
          </p:cNvSpPr>
          <p:nvPr/>
        </p:nvSpPr>
        <p:spPr bwMode="auto">
          <a:xfrm>
            <a:off x="307975" y="7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14" name="Diagramma 13"/>
          <p:cNvGraphicFramePr/>
          <p:nvPr>
            <p:extLst>
              <p:ext uri="{D42A27DB-BD31-4B8C-83A1-F6EECF244321}">
                <p14:modId xmlns:p14="http://schemas.microsoft.com/office/powerpoint/2010/main" val="944563674"/>
              </p:ext>
            </p:extLst>
          </p:nvPr>
        </p:nvGraphicFramePr>
        <p:xfrm>
          <a:off x="360688" y="2185414"/>
          <a:ext cx="7687385" cy="2286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itolo 1"/>
          <p:cNvSpPr txBox="1">
            <a:spLocks/>
          </p:cNvSpPr>
          <p:nvPr/>
        </p:nvSpPr>
        <p:spPr>
          <a:xfrm>
            <a:off x="918926" y="312752"/>
            <a:ext cx="7030681" cy="6101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defRPr/>
            </a:pP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1°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sfida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: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attività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 e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prossimi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impegni</a:t>
            </a:r>
            <a:endParaRPr lang="en-GB" sz="2800" b="1" kern="1200" dirty="0">
              <a:solidFill>
                <a:srgbClr val="0070C0"/>
              </a:solidFill>
              <a:latin typeface="Candara" pitchFamily="34" charset="0"/>
              <a:ea typeface="+mj-ea"/>
              <a:cs typeface="+mj-cs"/>
            </a:endParaRPr>
          </a:p>
        </p:txBody>
      </p:sp>
      <p:sp>
        <p:nvSpPr>
          <p:cNvPr id="17" name="Rettangolo arrotondato 16"/>
          <p:cNvSpPr/>
          <p:nvPr/>
        </p:nvSpPr>
        <p:spPr>
          <a:xfrm>
            <a:off x="460375" y="4468260"/>
            <a:ext cx="7588472" cy="10215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800" b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Sviluppo REGISTRO/DATABASE  </a:t>
            </a:r>
          </a:p>
          <a:p>
            <a:pPr algn="ctr"/>
            <a:r>
              <a:rPr lang="it-IT" sz="1800" b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delle </a:t>
            </a:r>
            <a:r>
              <a:rPr lang="it-IT" sz="1800" b="1" kern="1200" dirty="0">
                <a:solidFill>
                  <a:schemeClr val="tx1"/>
                </a:solidFill>
                <a:latin typeface="Candara" panose="020E0502030303020204" pitchFamily="34" charset="0"/>
              </a:rPr>
              <a:t>qualificazioni </a:t>
            </a:r>
            <a:r>
              <a:rPr lang="it-IT" sz="1800" b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referenziate QNQ/EQF</a:t>
            </a:r>
            <a:endParaRPr lang="it-IT" sz="1800" b="1" kern="1200" dirty="0">
              <a:solidFill>
                <a:schemeClr val="tx1"/>
              </a:solidFill>
              <a:latin typeface="Candara" panose="020E0502030303020204" pitchFamily="34" charset="0"/>
            </a:endParaRPr>
          </a:p>
          <a:p>
            <a:pPr algn="ctr"/>
            <a:r>
              <a:rPr lang="it-IT" sz="1800" b="1" kern="1200" dirty="0">
                <a:solidFill>
                  <a:schemeClr val="tx1"/>
                </a:solidFill>
                <a:latin typeface="Candara" panose="020E0502030303020204" pitchFamily="34" charset="0"/>
              </a:rPr>
              <a:t>e </a:t>
            </a:r>
            <a:r>
              <a:rPr lang="it-IT" sz="1800" b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delle </a:t>
            </a:r>
            <a:r>
              <a:rPr lang="it-IT" sz="1800" b="1" i="1" kern="1200" dirty="0" err="1" smtClean="0">
                <a:solidFill>
                  <a:schemeClr val="tx1"/>
                </a:solidFill>
                <a:latin typeface="Candara" panose="020E0502030303020204" pitchFamily="34" charset="0"/>
              </a:rPr>
              <a:t>learning</a:t>
            </a:r>
            <a:r>
              <a:rPr lang="it-IT" sz="1800" b="1" i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 </a:t>
            </a:r>
            <a:r>
              <a:rPr lang="it-IT" sz="1800" b="1" i="1" kern="1200" dirty="0" err="1" smtClean="0">
                <a:solidFill>
                  <a:schemeClr val="tx1"/>
                </a:solidFill>
                <a:latin typeface="Candara" panose="020E0502030303020204" pitchFamily="34" charset="0"/>
              </a:rPr>
              <a:t>opportunities</a:t>
            </a:r>
            <a:endParaRPr lang="it-IT" sz="1800" b="1" i="1" kern="1200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498" y="1050456"/>
            <a:ext cx="2093767" cy="113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04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6</a:t>
            </a:fld>
            <a:endParaRPr lang="it-IT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="" xmlns:a16="http://schemas.microsoft.com/office/drawing/2014/main" id="{0D9BF81F-9AD9-4B5E-BB3E-0E648CBBA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957" y="493880"/>
            <a:ext cx="5593373" cy="5776657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959522" y="124549"/>
            <a:ext cx="4972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800" dirty="0">
                <a:solidFill>
                  <a:schemeClr val="tx1"/>
                </a:solidFill>
                <a:hlinkClick r:id="rId3"/>
              </a:rPr>
              <a:t>https://ec.europa.eu/ploteus/en/compare</a:t>
            </a:r>
            <a:endParaRPr lang="it-IT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6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="" xmlns:a16="http://schemas.microsoft.com/office/drawing/2014/main" id="{50CE9D09-3180-4C9F-A176-D704060A2F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7</a:t>
            </a:fld>
            <a:endParaRPr lang="it-IT" sz="900">
              <a:solidFill>
                <a:srgbClr val="888888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="" xmlns:a16="http://schemas.microsoft.com/office/drawing/2014/main" id="{7AC4E8E7-F0A8-4C28-902B-27BD45504C17}"/>
              </a:ext>
            </a:extLst>
          </p:cNvPr>
          <p:cNvSpPr txBox="1"/>
          <p:nvPr/>
        </p:nvSpPr>
        <p:spPr>
          <a:xfrm>
            <a:off x="1219194" y="229936"/>
            <a:ext cx="6583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9263" fontAlgn="base" hangingPunct="0">
              <a:buClr>
                <a:srgbClr val="000000"/>
              </a:buClr>
              <a:buSzPct val="100000"/>
              <a:defRPr/>
            </a:pPr>
            <a:r>
              <a:rPr lang="it-IT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Interoperabilità dei registri delle qualificazioni a livello europeo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04AFF3D2-BCC9-44E6-A70C-34A99933C80F}"/>
              </a:ext>
            </a:extLst>
          </p:cNvPr>
          <p:cNvSpPr txBox="1"/>
          <p:nvPr/>
        </p:nvSpPr>
        <p:spPr>
          <a:xfrm>
            <a:off x="1305899" y="1374002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  <a:latin typeface="Candara" panose="020E0502030303020204" pitchFamily="34" charset="0"/>
              </a:rPr>
              <a:t>Qualificazioni</a:t>
            </a:r>
            <a:r>
              <a:rPr lang="it-IT" sz="2400" dirty="0">
                <a:solidFill>
                  <a:srgbClr val="002060"/>
                </a:solidFill>
                <a:latin typeface="Candara" panose="020E0502030303020204" pitchFamily="34" charset="0"/>
              </a:rPr>
              <a:t>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="" xmlns:a16="http://schemas.microsoft.com/office/drawing/2014/main" id="{261EE3F7-CE23-4764-89C8-12E23F9B94EE}"/>
              </a:ext>
            </a:extLst>
          </p:cNvPr>
          <p:cNvSpPr txBox="1"/>
          <p:nvPr/>
        </p:nvSpPr>
        <p:spPr>
          <a:xfrm>
            <a:off x="1219201" y="2513069"/>
            <a:ext cx="2640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  <a:latin typeface="Candara" panose="020E0502030303020204" pitchFamily="34" charset="0"/>
              </a:rPr>
              <a:t>Opportunità di apprendimento </a:t>
            </a:r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1" name="Modello 3D 10" descr="Computer All-In-One">
                <a:extLst>
                  <a:ext uri="{FF2B5EF4-FFF2-40B4-BE49-F238E27FC236}">
                    <a16:creationId xmlns:a16="http://schemas.microsoft.com/office/drawing/2014/main" id="{B2069F25-34CD-458E-AB59-272476D273D4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984578" y="3887623"/>
              <a:ext cx="1979223" cy="2056469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979223" cy="2056469"/>
                    </a:xfrm>
                    <a:prstGeom prst="rect">
                      <a:avLst/>
                    </a:prstGeom>
                  </am3d:spPr>
                  <am3d:camera>
                    <am3d:pos x="0" y="0" z="7201033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39501" d="1000000"/>
                    <am3d:preTrans dx="-485408" dy="-14998550" dz="5091385"/>
                    <am3d:scale>
                      <am3d:sx n="1000000" d="1000000"/>
                      <am3d:sy n="1000000" d="1000000"/>
                      <am3d:sz n="1000000" d="1000000"/>
                    </am3d:scale>
                    <am3d:rot ax="1126368" ay="1920486" az="612761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9442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Modello 3D 10" descr="Computer All-In-One">
                <a:extLst>
                  <a:ext uri="{FF2B5EF4-FFF2-40B4-BE49-F238E27FC236}">
                    <a16:creationId xmlns:am3d="http://schemas.microsoft.com/office/drawing/2017/model3d" xmlns="" xmlns:a16="http://schemas.microsoft.com/office/drawing/2014/main" id="{B2069F25-34CD-458E-AB59-272476D273D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4578" y="3887637"/>
                <a:ext cx="1979223" cy="2056469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Scorrimento orizzontale 15">
            <a:extLst>
              <a:ext uri="{FF2B5EF4-FFF2-40B4-BE49-F238E27FC236}">
                <a16:creationId xmlns="" xmlns:a16="http://schemas.microsoft.com/office/drawing/2014/main" id="{3EDD19ED-A20D-4C5F-8FA0-2CE6505D72A0}"/>
              </a:ext>
            </a:extLst>
          </p:cNvPr>
          <p:cNvSpPr/>
          <p:nvPr/>
        </p:nvSpPr>
        <p:spPr>
          <a:xfrm>
            <a:off x="4439412" y="1220301"/>
            <a:ext cx="2505456" cy="1596045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Candara" panose="020E0502030303020204" pitchFamily="34" charset="0"/>
              </a:rPr>
              <a:t>DATABASE DELLE QUALIFICAZIONI NAZIONALI</a:t>
            </a:r>
          </a:p>
        </p:txBody>
      </p:sp>
      <p:sp>
        <p:nvSpPr>
          <p:cNvPr id="18" name="Elaborazione alternativa 17">
            <a:extLst>
              <a:ext uri="{FF2B5EF4-FFF2-40B4-BE49-F238E27FC236}">
                <a16:creationId xmlns="" xmlns:a16="http://schemas.microsoft.com/office/drawing/2014/main" id="{D0AF6411-B1BE-4427-A1CB-48E207E436FF}"/>
              </a:ext>
            </a:extLst>
          </p:cNvPr>
          <p:cNvSpPr/>
          <p:nvPr/>
        </p:nvSpPr>
        <p:spPr>
          <a:xfrm>
            <a:off x="4515590" y="4984070"/>
            <a:ext cx="2429736" cy="1106424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b="1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sp>
        <p:nvSpPr>
          <p:cNvPr id="20" name="Freccia circolare a sinistra 19">
            <a:extLst>
              <a:ext uri="{FF2B5EF4-FFF2-40B4-BE49-F238E27FC236}">
                <a16:creationId xmlns="" xmlns:a16="http://schemas.microsoft.com/office/drawing/2014/main" id="{3F1F4997-D43A-4C84-8540-988FA952B855}"/>
              </a:ext>
            </a:extLst>
          </p:cNvPr>
          <p:cNvSpPr/>
          <p:nvPr/>
        </p:nvSpPr>
        <p:spPr>
          <a:xfrm rot="10800000" flipH="1">
            <a:off x="3359198" y="1512841"/>
            <a:ext cx="638825" cy="1402007"/>
          </a:xfrm>
          <a:prstGeom prst="curvedLeftArrow">
            <a:avLst>
              <a:gd name="adj1" fmla="val 25000"/>
              <a:gd name="adj2" fmla="val 50000"/>
              <a:gd name="adj3" fmla="val 463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Freccia circolare a destra 20">
            <a:extLst>
              <a:ext uri="{FF2B5EF4-FFF2-40B4-BE49-F238E27FC236}">
                <a16:creationId xmlns="" xmlns:a16="http://schemas.microsoft.com/office/drawing/2014/main" id="{81960543-FFB7-4E0C-9DD1-47F956545618}"/>
              </a:ext>
            </a:extLst>
          </p:cNvPr>
          <p:cNvSpPr/>
          <p:nvPr/>
        </p:nvSpPr>
        <p:spPr>
          <a:xfrm>
            <a:off x="597198" y="1568369"/>
            <a:ext cx="622003" cy="14020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Callout: freccia in giù 21">
            <a:extLst>
              <a:ext uri="{FF2B5EF4-FFF2-40B4-BE49-F238E27FC236}">
                <a16:creationId xmlns="" xmlns:a16="http://schemas.microsoft.com/office/drawing/2014/main" id="{2458BF5B-D616-434C-A5C3-9E429C36430A}"/>
              </a:ext>
            </a:extLst>
          </p:cNvPr>
          <p:cNvSpPr/>
          <p:nvPr/>
        </p:nvSpPr>
        <p:spPr>
          <a:xfrm>
            <a:off x="4479167" y="3576899"/>
            <a:ext cx="2505456" cy="1259272"/>
          </a:xfrm>
          <a:prstGeom prst="downArrow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Candara" panose="020E0502030303020204" pitchFamily="34" charset="0"/>
              </a:rPr>
              <a:t>QUALIFICATIONS DATASET REGISTER UE</a:t>
            </a:r>
          </a:p>
        </p:txBody>
      </p:sp>
      <p:sp>
        <p:nvSpPr>
          <p:cNvPr id="23" name="Freccia in giù 22">
            <a:extLst>
              <a:ext uri="{FF2B5EF4-FFF2-40B4-BE49-F238E27FC236}">
                <a16:creationId xmlns="" xmlns:a16="http://schemas.microsoft.com/office/drawing/2014/main" id="{396B2183-AE9E-4BFC-B341-A0E989A08230}"/>
              </a:ext>
            </a:extLst>
          </p:cNvPr>
          <p:cNvSpPr/>
          <p:nvPr/>
        </p:nvSpPr>
        <p:spPr>
          <a:xfrm>
            <a:off x="5536692" y="2840218"/>
            <a:ext cx="310896" cy="58878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="" xmlns:a16="http://schemas.microsoft.com/office/drawing/2014/main" id="{EA6234BC-F812-4660-8BC4-738422C647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5771" y="5114464"/>
            <a:ext cx="1077849" cy="84563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5634168" y="5275672"/>
            <a:ext cx="133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tx1"/>
                </a:solidFill>
                <a:latin typeface="Candara" panose="020E0502030303020204" pitchFamily="34" charset="0"/>
                <a:ea typeface="+mn-ea"/>
                <a:cs typeface="+mn-cs"/>
              </a:rPr>
              <a:t>NUOVA PIATTAFORMA </a:t>
            </a:r>
            <a:endParaRPr lang="en-GB" b="1" dirty="0">
              <a:solidFill>
                <a:schemeClr val="tx1"/>
              </a:solidFill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76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SzPct val="25000"/>
            </a:pPr>
            <a:fld id="{00000000-1234-1234-1234-123412341234}" type="slidenum">
              <a:rPr lang="it-IT" sz="900" smtClean="0">
                <a:solidFill>
                  <a:srgbClr val="888888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8</a:t>
            </a:fld>
            <a:endParaRPr lang="it-IT" sz="900">
              <a:solidFill>
                <a:srgbClr val="888888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1713713" y="226347"/>
            <a:ext cx="5677787" cy="62048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defRPr/>
            </a:pP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2</a:t>
            </a:r>
            <a:r>
              <a:rPr lang="en-US" sz="2800" b="1" kern="1200" dirty="0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° </a:t>
            </a:r>
            <a:r>
              <a:rPr lang="en-US" sz="2800" b="1" kern="1200" dirty="0" err="1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sfida</a:t>
            </a:r>
            <a:r>
              <a:rPr lang="en-US" sz="2800" b="1" kern="1200" dirty="0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: </a:t>
            </a:r>
            <a:r>
              <a:rPr lang="en-US" sz="2800" b="1" kern="1200" dirty="0" err="1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attività</a:t>
            </a:r>
            <a:r>
              <a:rPr lang="en-US" sz="2800" b="1" kern="1200" dirty="0" smtClean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 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e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prossimi</a:t>
            </a:r>
            <a:r>
              <a:rPr lang="en-US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impegni</a:t>
            </a:r>
            <a:endParaRPr lang="en-GB" sz="2800" b="1" kern="1200" dirty="0">
              <a:solidFill>
                <a:srgbClr val="0070C0"/>
              </a:solidFill>
              <a:latin typeface="Candara" pitchFamily="34" charset="0"/>
              <a:ea typeface="+mj-ea"/>
              <a:cs typeface="+mj-cs"/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742806" y="974423"/>
            <a:ext cx="7460229" cy="1157764"/>
          </a:xfrm>
          <a:prstGeom prst="roundRect">
            <a:avLst/>
          </a:prstGeom>
          <a:ln/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kern="1200" dirty="0">
                <a:solidFill>
                  <a:schemeClr val="tx1"/>
                </a:solidFill>
                <a:latin typeface="Candara" panose="020E0502030303020204" pitchFamily="34" charset="0"/>
              </a:rPr>
              <a:t>«Linee guida per l’</a:t>
            </a:r>
            <a:r>
              <a:rPr lang="it-IT" sz="2400" b="1" kern="1200" dirty="0" err="1">
                <a:solidFill>
                  <a:schemeClr val="tx1"/>
                </a:solidFill>
                <a:latin typeface="Candara" panose="020E0502030303020204" pitchFamily="34" charset="0"/>
              </a:rPr>
              <a:t>interoperatività</a:t>
            </a:r>
            <a:r>
              <a:rPr lang="it-IT" sz="2400" b="1" kern="1200" dirty="0">
                <a:solidFill>
                  <a:schemeClr val="tx1"/>
                </a:solidFill>
                <a:latin typeface="Candara" panose="020E0502030303020204" pitchFamily="34" charset="0"/>
              </a:rPr>
              <a:t> degli enti pubblici titolari» </a:t>
            </a:r>
          </a:p>
          <a:p>
            <a:pPr algn="ctr"/>
            <a:r>
              <a:rPr lang="it-IT" b="1" kern="1200" dirty="0">
                <a:solidFill>
                  <a:schemeClr val="tx1"/>
                </a:solidFill>
                <a:latin typeface="Candara" panose="020E0502030303020204" pitchFamily="34" charset="0"/>
              </a:rPr>
              <a:t>AI FINI DELLA PIENA ATTUAZIONE DEL DECRETO 13/13 ISTITUTIVO DEL </a:t>
            </a:r>
            <a:r>
              <a:rPr lang="it-IT" b="1" kern="1200" dirty="0" smtClean="0">
                <a:solidFill>
                  <a:schemeClr val="tx1"/>
                </a:solidFill>
                <a:latin typeface="Candara" panose="020E0502030303020204" pitchFamily="34" charset="0"/>
              </a:rPr>
              <a:t>SNCC</a:t>
            </a:r>
            <a:endParaRPr lang="it-IT" b="1" kern="1200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graphicFrame>
        <p:nvGraphicFramePr>
          <p:cNvPr id="15" name="Diagramma 14"/>
          <p:cNvGraphicFramePr/>
          <p:nvPr>
            <p:extLst>
              <p:ext uri="{D42A27DB-BD31-4B8C-83A1-F6EECF244321}">
                <p14:modId xmlns:p14="http://schemas.microsoft.com/office/powerpoint/2010/main" val="755773049"/>
              </p:ext>
            </p:extLst>
          </p:nvPr>
        </p:nvGraphicFramePr>
        <p:xfrm>
          <a:off x="1356905" y="2347716"/>
          <a:ext cx="6391402" cy="1925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agramma 16"/>
          <p:cNvGraphicFramePr/>
          <p:nvPr>
            <p:extLst>
              <p:ext uri="{D42A27DB-BD31-4B8C-83A1-F6EECF244321}">
                <p14:modId xmlns:p14="http://schemas.microsoft.com/office/powerpoint/2010/main" val="911398453"/>
              </p:ext>
            </p:extLst>
          </p:nvPr>
        </p:nvGraphicFramePr>
        <p:xfrm>
          <a:off x="2266606" y="4529941"/>
          <a:ext cx="4572000" cy="1231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Picture 2" descr="http://btdc.albaproject.it/images/Learning_Talk/italia.gif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9" y="4601819"/>
            <a:ext cx="1278734" cy="1278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0778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4661" y="255587"/>
            <a:ext cx="86200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800" b="1" kern="1200" dirty="0">
                <a:solidFill>
                  <a:srgbClr val="609ED6"/>
                </a:solidFill>
                <a:latin typeface="Candara" pitchFamily="34" charset="0"/>
              </a:rPr>
              <a:t> </a:t>
            </a:r>
            <a:r>
              <a:rPr lang="it-IT" sz="2800" b="1" kern="1200" dirty="0">
                <a:solidFill>
                  <a:srgbClr val="0070C0"/>
                </a:solidFill>
                <a:latin typeface="Candara" pitchFamily="34" charset="0"/>
                <a:ea typeface="+mj-ea"/>
                <a:cs typeface="+mj-cs"/>
              </a:rPr>
              <a:t>Impatti attesi </a:t>
            </a:r>
          </a:p>
        </p:txBody>
      </p:sp>
      <p:graphicFrame>
        <p:nvGraphicFramePr>
          <p:cNvPr id="6" name="Diagramma 5"/>
          <p:cNvGraphicFramePr/>
          <p:nvPr>
            <p:extLst>
              <p:ext uri="{D42A27DB-BD31-4B8C-83A1-F6EECF244321}">
                <p14:modId xmlns:p14="http://schemas.microsoft.com/office/powerpoint/2010/main" val="2161710571"/>
              </p:ext>
            </p:extLst>
          </p:nvPr>
        </p:nvGraphicFramePr>
        <p:xfrm>
          <a:off x="253254" y="517197"/>
          <a:ext cx="7109718" cy="5562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AutoShape 2" descr="https://www.trainingzone.co.uk/sites/default/files/styles/inline_banner/public/Skills_0.jpg?itok=oNWSZFcy"/>
          <p:cNvSpPr>
            <a:spLocks noChangeAspect="1" noChangeArrowheads="1"/>
          </p:cNvSpPr>
          <p:nvPr/>
        </p:nvSpPr>
        <p:spPr bwMode="auto">
          <a:xfrm>
            <a:off x="155575" y="-2468563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4" descr="https://www.trainingzone.co.uk/sites/default/files/styles/inline_banner/public/Skills_0.jpg?itok=oNWSZFcy"/>
          <p:cNvSpPr>
            <a:spLocks noChangeAspect="1" noChangeArrowheads="1"/>
          </p:cNvSpPr>
          <p:nvPr/>
        </p:nvSpPr>
        <p:spPr bwMode="auto">
          <a:xfrm>
            <a:off x="307975" y="-2316163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1" name="Picture 7" descr="C:\Users\m.bastianelli\Desktop\8828_NewsPageCertIVDiplomaPathways0119_480x48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118" y="2640441"/>
            <a:ext cx="1611772" cy="16117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ttangolo 19"/>
          <p:cNvSpPr/>
          <p:nvPr/>
        </p:nvSpPr>
        <p:spPr>
          <a:xfrm>
            <a:off x="7362972" y="2833206"/>
            <a:ext cx="1513878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anose="020E0502030303020204" pitchFamily="34" charset="0"/>
              </a:rPr>
              <a:t>     UP       SKILL</a:t>
            </a:r>
            <a:endParaRPr lang="it-IT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3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3865</TotalTime>
  <Words>353</Words>
  <Application>Microsoft Office PowerPoint</Application>
  <PresentationFormat>Presentazione su schermo (4:3)</PresentationFormat>
  <Paragraphs>97</Paragraphs>
  <Slides>10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 di Office</vt:lpstr>
      <vt:lpstr>Presentazione standard di PowerPoint</vt:lpstr>
      <vt:lpstr> PCN EQF - Obiettivi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PCN EQF BASTIANELLI FORMAZIONE OPERATORI 26.09.2018 con appunti Michela</dc:title>
  <dc:creator>Bastianelli Michela</dc:creator>
  <cp:lastModifiedBy>j.busalacchi</cp:lastModifiedBy>
  <cp:revision>333</cp:revision>
  <cp:lastPrinted>2018-12-04T16:38:11Z</cp:lastPrinted>
  <dcterms:modified xsi:type="dcterms:W3CDTF">2019-12-16T13:09:43Z</dcterms:modified>
</cp:coreProperties>
</file>